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6"/>
  </p:sldMasterIdLst>
  <p:notesMasterIdLst>
    <p:notesMasterId r:id="rId21"/>
  </p:notesMasterIdLst>
  <p:sldIdLst>
    <p:sldId id="395" r:id="rId7"/>
    <p:sldId id="481" r:id="rId8"/>
    <p:sldId id="470" r:id="rId9"/>
    <p:sldId id="467" r:id="rId10"/>
    <p:sldId id="472" r:id="rId11"/>
    <p:sldId id="475" r:id="rId12"/>
    <p:sldId id="480" r:id="rId13"/>
    <p:sldId id="263" r:id="rId14"/>
    <p:sldId id="484" r:id="rId15"/>
    <p:sldId id="477" r:id="rId16"/>
    <p:sldId id="483" r:id="rId17"/>
    <p:sldId id="479" r:id="rId18"/>
    <p:sldId id="267" r:id="rId19"/>
    <p:sldId id="44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pdates" id="{27D10B72-4342-EC41-8446-D1290D2E45FF}">
          <p14:sldIdLst>
            <p14:sldId id="395"/>
            <p14:sldId id="481"/>
            <p14:sldId id="470"/>
            <p14:sldId id="467"/>
            <p14:sldId id="472"/>
            <p14:sldId id="475"/>
            <p14:sldId id="480"/>
            <p14:sldId id="263"/>
            <p14:sldId id="484"/>
            <p14:sldId id="477"/>
            <p14:sldId id="483"/>
            <p14:sldId id="479"/>
            <p14:sldId id="267"/>
            <p14:sldId id="44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ice Cleary" initials="JC"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F00"/>
    <a:srgbClr val="33312D"/>
    <a:srgbClr val="AD9A12"/>
    <a:srgbClr val="00413D"/>
    <a:srgbClr val="108480"/>
    <a:srgbClr val="FFEF80"/>
    <a:srgbClr val="FFF9CC"/>
    <a:srgbClr val="FFFCE6"/>
    <a:srgbClr val="FFF5B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39A28B-AD21-1E40-89E7-58858F029BEE}" v="577" dt="2023-07-13T09:20:57.0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37"/>
    <p:restoredTop sz="76667"/>
  </p:normalViewPr>
  <p:slideViewPr>
    <p:cSldViewPr snapToGrid="0" snapToObjects="1">
      <p:cViewPr>
        <p:scale>
          <a:sx n="90" d="100"/>
          <a:sy n="90" d="100"/>
        </p:scale>
        <p:origin x="920" y="328"/>
      </p:cViewPr>
      <p:guideLst/>
    </p:cSldViewPr>
  </p:slideViewPr>
  <p:notesTextViewPr>
    <p:cViewPr>
      <p:scale>
        <a:sx n="1" d="1"/>
        <a:sy n="1" d="1"/>
      </p:scale>
      <p:origin x="0" y="0"/>
    </p:cViewPr>
  </p:notesTextViewPr>
  <p:sorterViewPr>
    <p:cViewPr>
      <p:scale>
        <a:sx n="92" d="100"/>
        <a:sy n="92"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commentAuthors" Target="commentAuthors.xml"/><Relationship Id="rId27"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0EFD19-64B8-D84F-8A75-F98BCFF4FF46}" type="doc">
      <dgm:prSet loTypeId="urn:microsoft.com/office/officeart/2005/8/layout/radial3" loCatId="" qsTypeId="urn:microsoft.com/office/officeart/2005/8/quickstyle/simple1" qsCatId="simple" csTypeId="urn:microsoft.com/office/officeart/2005/8/colors/accent1_2" csCatId="accent1" phldr="1"/>
      <dgm:spPr/>
      <dgm:t>
        <a:bodyPr/>
        <a:lstStyle/>
        <a:p>
          <a:endParaRPr lang="en-GB"/>
        </a:p>
      </dgm:t>
    </dgm:pt>
    <dgm:pt modelId="{7A796370-9BFD-E34A-B5E2-94D1D0886D3E}">
      <dgm:prSet phldrT="[Text]"/>
      <dgm:spPr>
        <a:solidFill>
          <a:schemeClr val="accent4">
            <a:alpha val="50000"/>
          </a:schemeClr>
        </a:solidFill>
      </dgm:spPr>
      <dgm:t>
        <a:bodyPr/>
        <a:lstStyle/>
        <a:p>
          <a:r>
            <a:rPr lang="en-GB" dirty="0"/>
            <a:t>Responsible Leadership</a:t>
          </a:r>
        </a:p>
      </dgm:t>
    </dgm:pt>
    <dgm:pt modelId="{7DA2CBAA-0A4B-5045-8930-EC2E6C2A81CD}" type="parTrans" cxnId="{2C440417-44FD-8940-B341-7418368E4A48}">
      <dgm:prSet/>
      <dgm:spPr/>
      <dgm:t>
        <a:bodyPr/>
        <a:lstStyle/>
        <a:p>
          <a:endParaRPr lang="en-GB"/>
        </a:p>
      </dgm:t>
    </dgm:pt>
    <dgm:pt modelId="{061600F1-F665-974B-AD0C-7ED28AA8B3C9}" type="sibTrans" cxnId="{2C440417-44FD-8940-B341-7418368E4A48}">
      <dgm:prSet/>
      <dgm:spPr/>
      <dgm:t>
        <a:bodyPr/>
        <a:lstStyle/>
        <a:p>
          <a:endParaRPr lang="en-GB"/>
        </a:p>
      </dgm:t>
    </dgm:pt>
    <dgm:pt modelId="{7D7F1AB8-CA35-764E-9E46-8E130E2CE0BF}">
      <dgm:prSet phldrT="[Text]"/>
      <dgm:spPr>
        <a:solidFill>
          <a:srgbClr val="33312D">
            <a:alpha val="78044"/>
          </a:srgbClr>
        </a:solidFill>
      </dgm:spPr>
      <dgm:t>
        <a:bodyPr/>
        <a:lstStyle/>
        <a:p>
          <a:pPr>
            <a:buFontTx/>
            <a:buChar char="-"/>
          </a:pPr>
          <a:r>
            <a:rPr lang="en-GB" dirty="0">
              <a:solidFill>
                <a:schemeClr val="bg1"/>
              </a:solidFill>
            </a:rPr>
            <a:t>Stakeholder Relations</a:t>
          </a:r>
        </a:p>
      </dgm:t>
    </dgm:pt>
    <dgm:pt modelId="{A23DB474-9E8F-E741-91DF-F92E9F608910}" type="parTrans" cxnId="{3D627A64-94EE-FC4F-A320-4707DF66A620}">
      <dgm:prSet/>
      <dgm:spPr/>
      <dgm:t>
        <a:bodyPr/>
        <a:lstStyle/>
        <a:p>
          <a:endParaRPr lang="en-GB"/>
        </a:p>
      </dgm:t>
    </dgm:pt>
    <dgm:pt modelId="{7EF571FB-8F84-DC4F-BC2A-83510F019785}" type="sibTrans" cxnId="{3D627A64-94EE-FC4F-A320-4707DF66A620}">
      <dgm:prSet/>
      <dgm:spPr/>
      <dgm:t>
        <a:bodyPr/>
        <a:lstStyle/>
        <a:p>
          <a:endParaRPr lang="en-GB"/>
        </a:p>
      </dgm:t>
    </dgm:pt>
    <dgm:pt modelId="{791F617A-5059-134F-9A39-7546D5D2ACC5}">
      <dgm:prSet phldrT="[Text]"/>
      <dgm:spPr>
        <a:solidFill>
          <a:srgbClr val="33312D">
            <a:alpha val="78044"/>
          </a:srgbClr>
        </a:solidFill>
      </dgm:spPr>
      <dgm:t>
        <a:bodyPr/>
        <a:lstStyle/>
        <a:p>
          <a:pPr>
            <a:buFontTx/>
            <a:buChar char="-"/>
          </a:pPr>
          <a:r>
            <a:rPr lang="en-GB" dirty="0">
              <a:solidFill>
                <a:schemeClr val="bg1"/>
              </a:solidFill>
            </a:rPr>
            <a:t>Ethics and Values’</a:t>
          </a:r>
        </a:p>
      </dgm:t>
    </dgm:pt>
    <dgm:pt modelId="{B39528D2-8EF6-694D-B17B-4675BA7E2B31}" type="parTrans" cxnId="{FBEDD058-C59D-9D4F-8203-D8433FAA219A}">
      <dgm:prSet/>
      <dgm:spPr/>
      <dgm:t>
        <a:bodyPr/>
        <a:lstStyle/>
        <a:p>
          <a:endParaRPr lang="en-GB"/>
        </a:p>
      </dgm:t>
    </dgm:pt>
    <dgm:pt modelId="{E363C567-12BF-9944-8C32-A26FEA72E74E}" type="sibTrans" cxnId="{FBEDD058-C59D-9D4F-8203-D8433FAA219A}">
      <dgm:prSet/>
      <dgm:spPr/>
      <dgm:t>
        <a:bodyPr/>
        <a:lstStyle/>
        <a:p>
          <a:endParaRPr lang="en-GB"/>
        </a:p>
      </dgm:t>
    </dgm:pt>
    <dgm:pt modelId="{69A96EF5-8E51-EB44-8440-27250FD017A9}">
      <dgm:prSet phldrT="[Text]"/>
      <dgm:spPr>
        <a:solidFill>
          <a:srgbClr val="33312D">
            <a:alpha val="78044"/>
          </a:srgbClr>
        </a:solidFill>
      </dgm:spPr>
      <dgm:t>
        <a:bodyPr/>
        <a:lstStyle/>
        <a:p>
          <a:pPr>
            <a:buFontTx/>
            <a:buChar char="-"/>
          </a:pPr>
          <a:r>
            <a:rPr lang="en-GB" dirty="0">
              <a:solidFill>
                <a:schemeClr val="bg1"/>
              </a:solidFill>
            </a:rPr>
            <a:t>Self-awareness</a:t>
          </a:r>
        </a:p>
      </dgm:t>
    </dgm:pt>
    <dgm:pt modelId="{FA88B703-7502-2B48-84E0-2940FA98191A}" type="parTrans" cxnId="{AB0DA81F-B74F-5041-9DA2-93DE2F2159BD}">
      <dgm:prSet/>
      <dgm:spPr/>
      <dgm:t>
        <a:bodyPr/>
        <a:lstStyle/>
        <a:p>
          <a:endParaRPr lang="en-GB"/>
        </a:p>
      </dgm:t>
    </dgm:pt>
    <dgm:pt modelId="{C3BE5CE5-E495-6149-8BE2-4CE9C3FBE4EA}" type="sibTrans" cxnId="{AB0DA81F-B74F-5041-9DA2-93DE2F2159BD}">
      <dgm:prSet/>
      <dgm:spPr/>
      <dgm:t>
        <a:bodyPr/>
        <a:lstStyle/>
        <a:p>
          <a:endParaRPr lang="en-GB"/>
        </a:p>
      </dgm:t>
    </dgm:pt>
    <dgm:pt modelId="{E32846D7-EEAE-A041-9841-CDC098B73271}">
      <dgm:prSet phldrT="[Text]"/>
      <dgm:spPr>
        <a:solidFill>
          <a:srgbClr val="33312D">
            <a:alpha val="78044"/>
          </a:srgbClr>
        </a:solidFill>
      </dgm:spPr>
      <dgm:t>
        <a:bodyPr/>
        <a:lstStyle/>
        <a:p>
          <a:pPr>
            <a:buFontTx/>
            <a:buChar char="-"/>
          </a:pPr>
          <a:r>
            <a:rPr lang="en-GB" dirty="0">
              <a:solidFill>
                <a:schemeClr val="bg1"/>
              </a:solidFill>
            </a:rPr>
            <a:t>systems thinking</a:t>
          </a:r>
        </a:p>
      </dgm:t>
    </dgm:pt>
    <dgm:pt modelId="{3D2D5A8E-4E52-D44E-A0C1-7E295194623F}" type="parTrans" cxnId="{1C5C78FB-DD6C-3D49-9D8D-550CF839359C}">
      <dgm:prSet/>
      <dgm:spPr/>
      <dgm:t>
        <a:bodyPr/>
        <a:lstStyle/>
        <a:p>
          <a:endParaRPr lang="en-GB"/>
        </a:p>
      </dgm:t>
    </dgm:pt>
    <dgm:pt modelId="{77980DBB-ED36-D243-96DA-C739200F2139}" type="sibTrans" cxnId="{1C5C78FB-DD6C-3D49-9D8D-550CF839359C}">
      <dgm:prSet/>
      <dgm:spPr/>
      <dgm:t>
        <a:bodyPr/>
        <a:lstStyle/>
        <a:p>
          <a:endParaRPr lang="en-GB"/>
        </a:p>
      </dgm:t>
    </dgm:pt>
    <dgm:pt modelId="{C937816E-2B5B-1543-BE11-11C10F90C78C}">
      <dgm:prSet phldrT="[Text]"/>
      <dgm:spPr>
        <a:solidFill>
          <a:srgbClr val="33312D">
            <a:alpha val="78044"/>
          </a:srgbClr>
        </a:solidFill>
      </dgm:spPr>
      <dgm:t>
        <a:bodyPr/>
        <a:lstStyle/>
        <a:p>
          <a:pPr>
            <a:buFontTx/>
            <a:buChar char="-"/>
          </a:pPr>
          <a:r>
            <a:rPr lang="en-GB" dirty="0">
              <a:solidFill>
                <a:schemeClr val="bg1"/>
              </a:solidFill>
            </a:rPr>
            <a:t>change and innovation</a:t>
          </a:r>
        </a:p>
      </dgm:t>
    </dgm:pt>
    <dgm:pt modelId="{6F6FF34E-4199-CB4D-939B-DA8472F804AC}" type="parTrans" cxnId="{E8B747A5-F94A-B943-9BED-0FE8AE635388}">
      <dgm:prSet/>
      <dgm:spPr/>
      <dgm:t>
        <a:bodyPr/>
        <a:lstStyle/>
        <a:p>
          <a:endParaRPr lang="en-GB"/>
        </a:p>
      </dgm:t>
    </dgm:pt>
    <dgm:pt modelId="{A7982D0E-B5D1-C746-BF4F-78B951A1FC1D}" type="sibTrans" cxnId="{E8B747A5-F94A-B943-9BED-0FE8AE635388}">
      <dgm:prSet/>
      <dgm:spPr/>
      <dgm:t>
        <a:bodyPr/>
        <a:lstStyle/>
        <a:p>
          <a:endParaRPr lang="en-GB"/>
        </a:p>
      </dgm:t>
    </dgm:pt>
    <dgm:pt modelId="{8D08E39B-9417-1C48-80AA-358CD2B2EA4C}" type="pres">
      <dgm:prSet presAssocID="{530EFD19-64B8-D84F-8A75-F98BCFF4FF46}" presName="composite" presStyleCnt="0">
        <dgm:presLayoutVars>
          <dgm:chMax val="1"/>
          <dgm:dir/>
          <dgm:resizeHandles val="exact"/>
        </dgm:presLayoutVars>
      </dgm:prSet>
      <dgm:spPr/>
    </dgm:pt>
    <dgm:pt modelId="{F0C84F2B-16AE-6C49-8567-0447FE52BD34}" type="pres">
      <dgm:prSet presAssocID="{530EFD19-64B8-D84F-8A75-F98BCFF4FF46}" presName="radial" presStyleCnt="0">
        <dgm:presLayoutVars>
          <dgm:animLvl val="ctr"/>
        </dgm:presLayoutVars>
      </dgm:prSet>
      <dgm:spPr/>
    </dgm:pt>
    <dgm:pt modelId="{5A17079E-AF58-814D-BA25-A504DAA83F28}" type="pres">
      <dgm:prSet presAssocID="{7A796370-9BFD-E34A-B5E2-94D1D0886D3E}" presName="centerShape" presStyleLbl="vennNode1" presStyleIdx="0" presStyleCnt="6" custScaleX="71320" custScaleY="67122" custLinFactNeighborX="0" custLinFactNeighborY="-1430"/>
      <dgm:spPr/>
    </dgm:pt>
    <dgm:pt modelId="{92460EB6-81F0-E240-A83F-967A96DDFD58}" type="pres">
      <dgm:prSet presAssocID="{7D7F1AB8-CA35-764E-9E46-8E130E2CE0BF}" presName="node" presStyleLbl="vennNode1" presStyleIdx="1" presStyleCnt="6" custScaleX="140780" custScaleY="114644">
        <dgm:presLayoutVars>
          <dgm:bulletEnabled val="1"/>
        </dgm:presLayoutVars>
      </dgm:prSet>
      <dgm:spPr/>
    </dgm:pt>
    <dgm:pt modelId="{DDA57527-5C00-AD4A-94BC-CAD7E04ADEF3}" type="pres">
      <dgm:prSet presAssocID="{791F617A-5059-134F-9A39-7546D5D2ACC5}" presName="node" presStyleLbl="vennNode1" presStyleIdx="2" presStyleCnt="6" custScaleX="140780" custScaleY="114644" custRadScaleRad="108883" custRadScaleInc="-477">
        <dgm:presLayoutVars>
          <dgm:bulletEnabled val="1"/>
        </dgm:presLayoutVars>
      </dgm:prSet>
      <dgm:spPr/>
    </dgm:pt>
    <dgm:pt modelId="{040F36DE-2A8F-614E-9570-D17ACD2F5D63}" type="pres">
      <dgm:prSet presAssocID="{69A96EF5-8E51-EB44-8440-27250FD017A9}" presName="node" presStyleLbl="vennNode1" presStyleIdx="3" presStyleCnt="6" custScaleX="140780" custScaleY="114644">
        <dgm:presLayoutVars>
          <dgm:bulletEnabled val="1"/>
        </dgm:presLayoutVars>
      </dgm:prSet>
      <dgm:spPr/>
    </dgm:pt>
    <dgm:pt modelId="{CC8111D7-1ADB-F24F-A83D-C99381EB88AE}" type="pres">
      <dgm:prSet presAssocID="{E32846D7-EEAE-A041-9841-CDC098B73271}" presName="node" presStyleLbl="vennNode1" presStyleIdx="4" presStyleCnt="6" custScaleX="140780" custScaleY="114644">
        <dgm:presLayoutVars>
          <dgm:bulletEnabled val="1"/>
        </dgm:presLayoutVars>
      </dgm:prSet>
      <dgm:spPr/>
    </dgm:pt>
    <dgm:pt modelId="{F2E90DC3-E392-B84A-A694-03B938C96D2C}" type="pres">
      <dgm:prSet presAssocID="{C937816E-2B5B-1543-BE11-11C10F90C78C}" presName="node" presStyleLbl="vennNode1" presStyleIdx="5" presStyleCnt="6" custScaleX="140780" custScaleY="114644" custRadScaleRad="111046" custRadScaleInc="-36">
        <dgm:presLayoutVars>
          <dgm:bulletEnabled val="1"/>
        </dgm:presLayoutVars>
      </dgm:prSet>
      <dgm:spPr/>
    </dgm:pt>
  </dgm:ptLst>
  <dgm:cxnLst>
    <dgm:cxn modelId="{C3656401-0728-7344-8EB9-57B4E71E58C0}" type="presOf" srcId="{7D7F1AB8-CA35-764E-9E46-8E130E2CE0BF}" destId="{92460EB6-81F0-E240-A83F-967A96DDFD58}" srcOrd="0" destOrd="0" presId="urn:microsoft.com/office/officeart/2005/8/layout/radial3"/>
    <dgm:cxn modelId="{2C440417-44FD-8940-B341-7418368E4A48}" srcId="{530EFD19-64B8-D84F-8A75-F98BCFF4FF46}" destId="{7A796370-9BFD-E34A-B5E2-94D1D0886D3E}" srcOrd="0" destOrd="0" parTransId="{7DA2CBAA-0A4B-5045-8930-EC2E6C2A81CD}" sibTransId="{061600F1-F665-974B-AD0C-7ED28AA8B3C9}"/>
    <dgm:cxn modelId="{AB0DA81F-B74F-5041-9DA2-93DE2F2159BD}" srcId="{7A796370-9BFD-E34A-B5E2-94D1D0886D3E}" destId="{69A96EF5-8E51-EB44-8440-27250FD017A9}" srcOrd="2" destOrd="0" parTransId="{FA88B703-7502-2B48-84E0-2940FA98191A}" sibTransId="{C3BE5CE5-E495-6149-8BE2-4CE9C3FBE4EA}"/>
    <dgm:cxn modelId="{CB496228-5D2E-534C-B57B-6AAB18145578}" type="presOf" srcId="{791F617A-5059-134F-9A39-7546D5D2ACC5}" destId="{DDA57527-5C00-AD4A-94BC-CAD7E04ADEF3}" srcOrd="0" destOrd="0" presId="urn:microsoft.com/office/officeart/2005/8/layout/radial3"/>
    <dgm:cxn modelId="{6C4EEE30-F993-CE4E-B9C8-D413C56B90A6}" type="presOf" srcId="{7A796370-9BFD-E34A-B5E2-94D1D0886D3E}" destId="{5A17079E-AF58-814D-BA25-A504DAA83F28}" srcOrd="0" destOrd="0" presId="urn:microsoft.com/office/officeart/2005/8/layout/radial3"/>
    <dgm:cxn modelId="{3D627A64-94EE-FC4F-A320-4707DF66A620}" srcId="{7A796370-9BFD-E34A-B5E2-94D1D0886D3E}" destId="{7D7F1AB8-CA35-764E-9E46-8E130E2CE0BF}" srcOrd="0" destOrd="0" parTransId="{A23DB474-9E8F-E741-91DF-F92E9F608910}" sibTransId="{7EF571FB-8F84-DC4F-BC2A-83510F019785}"/>
    <dgm:cxn modelId="{1EB30147-0182-4645-B5D0-CAC8CDB4B8CE}" type="presOf" srcId="{E32846D7-EEAE-A041-9841-CDC098B73271}" destId="{CC8111D7-1ADB-F24F-A83D-C99381EB88AE}" srcOrd="0" destOrd="0" presId="urn:microsoft.com/office/officeart/2005/8/layout/radial3"/>
    <dgm:cxn modelId="{4E017C51-DA78-544E-96B8-1158D30AA5A5}" type="presOf" srcId="{530EFD19-64B8-D84F-8A75-F98BCFF4FF46}" destId="{8D08E39B-9417-1C48-80AA-358CD2B2EA4C}" srcOrd="0" destOrd="0" presId="urn:microsoft.com/office/officeart/2005/8/layout/radial3"/>
    <dgm:cxn modelId="{6CFBA151-D30D-3447-97DD-9515FB4E1155}" type="presOf" srcId="{C937816E-2B5B-1543-BE11-11C10F90C78C}" destId="{F2E90DC3-E392-B84A-A694-03B938C96D2C}" srcOrd="0" destOrd="0" presId="urn:microsoft.com/office/officeart/2005/8/layout/radial3"/>
    <dgm:cxn modelId="{FBEDD058-C59D-9D4F-8203-D8433FAA219A}" srcId="{7A796370-9BFD-E34A-B5E2-94D1D0886D3E}" destId="{791F617A-5059-134F-9A39-7546D5D2ACC5}" srcOrd="1" destOrd="0" parTransId="{B39528D2-8EF6-694D-B17B-4675BA7E2B31}" sibTransId="{E363C567-12BF-9944-8C32-A26FEA72E74E}"/>
    <dgm:cxn modelId="{E8B747A5-F94A-B943-9BED-0FE8AE635388}" srcId="{7A796370-9BFD-E34A-B5E2-94D1D0886D3E}" destId="{C937816E-2B5B-1543-BE11-11C10F90C78C}" srcOrd="4" destOrd="0" parTransId="{6F6FF34E-4199-CB4D-939B-DA8472F804AC}" sibTransId="{A7982D0E-B5D1-C746-BF4F-78B951A1FC1D}"/>
    <dgm:cxn modelId="{D1CEB6A8-D0CC-4B4E-A6F3-6DDCB9D8D3DE}" type="presOf" srcId="{69A96EF5-8E51-EB44-8440-27250FD017A9}" destId="{040F36DE-2A8F-614E-9570-D17ACD2F5D63}" srcOrd="0" destOrd="0" presId="urn:microsoft.com/office/officeart/2005/8/layout/radial3"/>
    <dgm:cxn modelId="{1C5C78FB-DD6C-3D49-9D8D-550CF839359C}" srcId="{7A796370-9BFD-E34A-B5E2-94D1D0886D3E}" destId="{E32846D7-EEAE-A041-9841-CDC098B73271}" srcOrd="3" destOrd="0" parTransId="{3D2D5A8E-4E52-D44E-A0C1-7E295194623F}" sibTransId="{77980DBB-ED36-D243-96DA-C739200F2139}"/>
    <dgm:cxn modelId="{63320002-C104-1A48-A360-1FFC467385B5}" type="presParOf" srcId="{8D08E39B-9417-1C48-80AA-358CD2B2EA4C}" destId="{F0C84F2B-16AE-6C49-8567-0447FE52BD34}" srcOrd="0" destOrd="0" presId="urn:microsoft.com/office/officeart/2005/8/layout/radial3"/>
    <dgm:cxn modelId="{FACE370E-1ED4-F944-B9BB-68661272415C}" type="presParOf" srcId="{F0C84F2B-16AE-6C49-8567-0447FE52BD34}" destId="{5A17079E-AF58-814D-BA25-A504DAA83F28}" srcOrd="0" destOrd="0" presId="urn:microsoft.com/office/officeart/2005/8/layout/radial3"/>
    <dgm:cxn modelId="{112D4F15-A482-1F49-9FD9-41059E525BB4}" type="presParOf" srcId="{F0C84F2B-16AE-6C49-8567-0447FE52BD34}" destId="{92460EB6-81F0-E240-A83F-967A96DDFD58}" srcOrd="1" destOrd="0" presId="urn:microsoft.com/office/officeart/2005/8/layout/radial3"/>
    <dgm:cxn modelId="{D843DF0D-4328-CC4A-B9A8-ECF599D8DDB3}" type="presParOf" srcId="{F0C84F2B-16AE-6C49-8567-0447FE52BD34}" destId="{DDA57527-5C00-AD4A-94BC-CAD7E04ADEF3}" srcOrd="2" destOrd="0" presId="urn:microsoft.com/office/officeart/2005/8/layout/radial3"/>
    <dgm:cxn modelId="{A2444A40-AE24-9D4E-9D20-4E629B6CE7A0}" type="presParOf" srcId="{F0C84F2B-16AE-6C49-8567-0447FE52BD34}" destId="{040F36DE-2A8F-614E-9570-D17ACD2F5D63}" srcOrd="3" destOrd="0" presId="urn:microsoft.com/office/officeart/2005/8/layout/radial3"/>
    <dgm:cxn modelId="{56BA7758-7A0F-D241-B072-8893F873ED63}" type="presParOf" srcId="{F0C84F2B-16AE-6C49-8567-0447FE52BD34}" destId="{CC8111D7-1ADB-F24F-A83D-C99381EB88AE}" srcOrd="4" destOrd="0" presId="urn:microsoft.com/office/officeart/2005/8/layout/radial3"/>
    <dgm:cxn modelId="{38EEE344-5B47-0F42-94F0-E57914A8835D}" type="presParOf" srcId="{F0C84F2B-16AE-6C49-8567-0447FE52BD34}" destId="{F2E90DC3-E392-B84A-A694-03B938C96D2C}" srcOrd="5"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BB76EC-5D82-1745-81BC-39F3B12F7EFC}"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en-GB"/>
        </a:p>
      </dgm:t>
    </dgm:pt>
    <dgm:pt modelId="{620D19B7-A8EB-D544-A30A-BD1E45278FEE}">
      <dgm:prSet phldrT="[Text]" custT="1"/>
      <dgm:spPr>
        <a:solidFill>
          <a:srgbClr val="AD9A12"/>
        </a:solidFill>
      </dgm:spPr>
      <dgm:t>
        <a:bodyPr/>
        <a:lstStyle/>
        <a:p>
          <a:r>
            <a:rPr lang="en-GB" sz="3600" dirty="0">
              <a:solidFill>
                <a:schemeClr val="bg1"/>
              </a:solidFill>
            </a:rPr>
            <a:t>DAY1</a:t>
          </a:r>
          <a:r>
            <a:rPr lang="en-GB" sz="3600" dirty="0">
              <a:solidFill>
                <a:schemeClr val="tx1"/>
              </a:solidFill>
            </a:rPr>
            <a:t> </a:t>
          </a:r>
        </a:p>
      </dgm:t>
    </dgm:pt>
    <dgm:pt modelId="{69F5B330-9634-5F4D-AD4C-07D3B2DE3B93}" type="parTrans" cxnId="{8C852ADA-BA96-DC4C-B4C2-8FF3BE0A5AFB}">
      <dgm:prSet/>
      <dgm:spPr/>
      <dgm:t>
        <a:bodyPr/>
        <a:lstStyle/>
        <a:p>
          <a:endParaRPr lang="en-GB"/>
        </a:p>
      </dgm:t>
    </dgm:pt>
    <dgm:pt modelId="{5B2C22F8-D4E6-EB4A-AF83-A613DDE4A4DB}" type="sibTrans" cxnId="{8C852ADA-BA96-DC4C-B4C2-8FF3BE0A5AFB}">
      <dgm:prSet/>
      <dgm:spPr/>
      <dgm:t>
        <a:bodyPr/>
        <a:lstStyle/>
        <a:p>
          <a:endParaRPr lang="en-GB"/>
        </a:p>
      </dgm:t>
    </dgm:pt>
    <dgm:pt modelId="{E0DBD09C-1304-9444-8980-63FD93ECBC97}">
      <dgm:prSet phldrT="[Text]" custT="1"/>
      <dgm:spPr/>
      <dgm:t>
        <a:bodyPr/>
        <a:lstStyle/>
        <a:p>
          <a:pPr marL="171450" lvl="1" indent="-171450" algn="l" defTabSz="800100">
            <a:lnSpc>
              <a:spcPct val="90000"/>
            </a:lnSpc>
            <a:spcBef>
              <a:spcPct val="0"/>
            </a:spcBef>
            <a:spcAft>
              <a:spcPct val="15000"/>
            </a:spcAft>
            <a:buChar char="•"/>
          </a:pPr>
          <a:r>
            <a:rPr lang="en-GB" sz="1800" kern="1200" dirty="0">
              <a:solidFill>
                <a:prstClr val="black">
                  <a:hueOff val="0"/>
                  <a:satOff val="0"/>
                  <a:lumOff val="0"/>
                  <a:alphaOff val="0"/>
                </a:prstClr>
              </a:solidFill>
              <a:latin typeface="Arial" panose="020B0604020202020204"/>
              <a:ea typeface="+mn-ea"/>
              <a:cs typeface="+mn-cs"/>
            </a:rPr>
            <a:t>Brainstorming</a:t>
          </a:r>
        </a:p>
      </dgm:t>
    </dgm:pt>
    <dgm:pt modelId="{AC4F74A0-D070-D44B-916A-3129D40C80F9}" type="parTrans" cxnId="{AD7FD58F-713E-F74E-8653-F692D9C0E7E7}">
      <dgm:prSet/>
      <dgm:spPr/>
      <dgm:t>
        <a:bodyPr/>
        <a:lstStyle/>
        <a:p>
          <a:endParaRPr lang="en-GB"/>
        </a:p>
      </dgm:t>
    </dgm:pt>
    <dgm:pt modelId="{A4B1A1FC-1C1A-0A4B-9C02-B205B9A59539}" type="sibTrans" cxnId="{AD7FD58F-713E-F74E-8653-F692D9C0E7E7}">
      <dgm:prSet/>
      <dgm:spPr/>
      <dgm:t>
        <a:bodyPr/>
        <a:lstStyle/>
        <a:p>
          <a:endParaRPr lang="en-GB"/>
        </a:p>
      </dgm:t>
    </dgm:pt>
    <dgm:pt modelId="{23EC1A8C-2745-894E-9C26-331E81A70A5C}">
      <dgm:prSet custT="1"/>
      <dgm:spPr/>
      <dgm:t>
        <a:bodyPr/>
        <a:lstStyle/>
        <a:p>
          <a:r>
            <a:rPr lang="en-US" sz="1800" dirty="0"/>
            <a:t>Ice-breaker and challenging cultural assumptions</a:t>
          </a:r>
        </a:p>
      </dgm:t>
    </dgm:pt>
    <dgm:pt modelId="{58550317-CB31-974E-9ABD-F77E298925BF}" type="parTrans" cxnId="{BA11E0AA-1C30-A54F-BCA9-2FDC5FC0682E}">
      <dgm:prSet/>
      <dgm:spPr/>
      <dgm:t>
        <a:bodyPr/>
        <a:lstStyle/>
        <a:p>
          <a:endParaRPr lang="en-GB"/>
        </a:p>
      </dgm:t>
    </dgm:pt>
    <dgm:pt modelId="{A99E9E02-9184-E34F-9E1B-0CA3B8DFA0BD}" type="sibTrans" cxnId="{BA11E0AA-1C30-A54F-BCA9-2FDC5FC0682E}">
      <dgm:prSet/>
      <dgm:spPr/>
      <dgm:t>
        <a:bodyPr/>
        <a:lstStyle/>
        <a:p>
          <a:endParaRPr lang="en-GB"/>
        </a:p>
      </dgm:t>
    </dgm:pt>
    <dgm:pt modelId="{F1C1C897-A298-C74D-960A-F465532E18B7}">
      <dgm:prSet phldrT="[Text]" custT="1"/>
      <dgm:spPr>
        <a:solidFill>
          <a:srgbClr val="AD9A12"/>
        </a:solidFill>
        <a:ln>
          <a:solidFill>
            <a:schemeClr val="accent1"/>
          </a:solidFill>
        </a:ln>
      </dgm:spPr>
      <dgm:t>
        <a:bodyPr/>
        <a:lstStyle/>
        <a:p>
          <a:r>
            <a:rPr lang="en-GB" sz="3600" dirty="0">
              <a:solidFill>
                <a:schemeClr val="bg1"/>
              </a:solidFill>
            </a:rPr>
            <a:t>DAY 2</a:t>
          </a:r>
        </a:p>
      </dgm:t>
    </dgm:pt>
    <dgm:pt modelId="{C13DB078-DEA4-F141-827E-706799D2C4CC}" type="parTrans" cxnId="{54159E6C-8E36-1544-93E6-3BA122904F50}">
      <dgm:prSet/>
      <dgm:spPr/>
      <dgm:t>
        <a:bodyPr/>
        <a:lstStyle/>
        <a:p>
          <a:endParaRPr lang="en-GB"/>
        </a:p>
      </dgm:t>
    </dgm:pt>
    <dgm:pt modelId="{6707F600-D7C0-D244-BF3B-35BC2734FB16}" type="sibTrans" cxnId="{54159E6C-8E36-1544-93E6-3BA122904F50}">
      <dgm:prSet/>
      <dgm:spPr/>
      <dgm:t>
        <a:bodyPr/>
        <a:lstStyle/>
        <a:p>
          <a:endParaRPr lang="en-GB"/>
        </a:p>
      </dgm:t>
    </dgm:pt>
    <dgm:pt modelId="{3CDB995A-CE10-4449-A260-D81B7129FF0B}">
      <dgm:prSet custT="1"/>
      <dgm:spPr/>
      <dgm:t>
        <a:bodyPr/>
        <a:lstStyle/>
        <a:p>
          <a:r>
            <a:rPr lang="en-US" sz="1800" dirty="0"/>
            <a:t>Session on steps to be considered while developing a business plan</a:t>
          </a:r>
        </a:p>
      </dgm:t>
    </dgm:pt>
    <dgm:pt modelId="{0E849574-1AF6-2E43-B7BA-0322CA6B5AEF}" type="parTrans" cxnId="{6EFE3C47-060E-7E42-8D69-9449E7B317D5}">
      <dgm:prSet/>
      <dgm:spPr/>
      <dgm:t>
        <a:bodyPr/>
        <a:lstStyle/>
        <a:p>
          <a:endParaRPr lang="en-GB"/>
        </a:p>
      </dgm:t>
    </dgm:pt>
    <dgm:pt modelId="{984E73AF-D1E4-754B-A671-8B7E8F02CCE7}" type="sibTrans" cxnId="{6EFE3C47-060E-7E42-8D69-9449E7B317D5}">
      <dgm:prSet/>
      <dgm:spPr/>
      <dgm:t>
        <a:bodyPr/>
        <a:lstStyle/>
        <a:p>
          <a:endParaRPr lang="en-GB"/>
        </a:p>
      </dgm:t>
    </dgm:pt>
    <dgm:pt modelId="{5362B880-A306-7345-912D-DE85E2D3ED14}">
      <dgm:prSet custT="1"/>
      <dgm:spPr/>
      <dgm:t>
        <a:bodyPr/>
        <a:lstStyle/>
        <a:p>
          <a:r>
            <a:rPr lang="en-US" sz="1800" dirty="0"/>
            <a:t>Identifying a city and the problem and the product/service</a:t>
          </a:r>
          <a:endParaRPr lang="en-US" sz="1300" dirty="0"/>
        </a:p>
      </dgm:t>
    </dgm:pt>
    <dgm:pt modelId="{40D2AAFB-1CC4-744C-95B4-05D167CEDB2C}" type="parTrans" cxnId="{97FEC28C-424C-0547-887A-E9EA12E3A579}">
      <dgm:prSet/>
      <dgm:spPr/>
      <dgm:t>
        <a:bodyPr/>
        <a:lstStyle/>
        <a:p>
          <a:endParaRPr lang="en-GB"/>
        </a:p>
      </dgm:t>
    </dgm:pt>
    <dgm:pt modelId="{B98D0EB1-D2A7-9145-B0D7-A7C4BB906400}" type="sibTrans" cxnId="{97FEC28C-424C-0547-887A-E9EA12E3A579}">
      <dgm:prSet/>
      <dgm:spPr/>
      <dgm:t>
        <a:bodyPr/>
        <a:lstStyle/>
        <a:p>
          <a:endParaRPr lang="en-GB"/>
        </a:p>
      </dgm:t>
    </dgm:pt>
    <dgm:pt modelId="{1CEDEC4A-4E16-9942-BFF7-C31A4035C12E}">
      <dgm:prSet custT="1"/>
      <dgm:spPr/>
      <dgm:t>
        <a:bodyPr/>
        <a:lstStyle/>
        <a:p>
          <a:pPr marL="171450" lvl="1" indent="-171450" algn="l" defTabSz="800100">
            <a:lnSpc>
              <a:spcPct val="90000"/>
            </a:lnSpc>
            <a:spcBef>
              <a:spcPct val="0"/>
            </a:spcBef>
            <a:spcAft>
              <a:spcPct val="15000"/>
            </a:spcAft>
            <a:buChar char="•"/>
          </a:pPr>
          <a:endParaRPr lang="en-US" sz="1800" kern="1200" dirty="0">
            <a:solidFill>
              <a:prstClr val="black">
                <a:hueOff val="0"/>
                <a:satOff val="0"/>
                <a:lumOff val="0"/>
                <a:alphaOff val="0"/>
              </a:prstClr>
            </a:solidFill>
            <a:latin typeface="Arial" panose="020B0604020202020204"/>
            <a:ea typeface="+mn-ea"/>
            <a:cs typeface="+mn-cs"/>
          </a:endParaRPr>
        </a:p>
      </dgm:t>
    </dgm:pt>
    <dgm:pt modelId="{9E018044-8D55-BA40-AFB2-09C9FDA02975}" type="parTrans" cxnId="{3CD7FF08-E317-D14D-BCC8-D41E8146A959}">
      <dgm:prSet/>
      <dgm:spPr/>
      <dgm:t>
        <a:bodyPr/>
        <a:lstStyle/>
        <a:p>
          <a:endParaRPr lang="en-GB"/>
        </a:p>
      </dgm:t>
    </dgm:pt>
    <dgm:pt modelId="{6E0457A7-AE4F-0E47-A73E-50CC71AC1712}" type="sibTrans" cxnId="{3CD7FF08-E317-D14D-BCC8-D41E8146A959}">
      <dgm:prSet/>
      <dgm:spPr/>
      <dgm:t>
        <a:bodyPr/>
        <a:lstStyle/>
        <a:p>
          <a:endParaRPr lang="en-GB"/>
        </a:p>
      </dgm:t>
    </dgm:pt>
    <dgm:pt modelId="{0E2E3C29-75A9-364F-A778-47CD0F3ECED1}">
      <dgm:prSet custT="1"/>
      <dgm:spPr/>
      <dgm:t>
        <a:bodyPr/>
        <a:lstStyle/>
        <a:p>
          <a:pPr marL="171450" lvl="1" indent="-171450" algn="l" defTabSz="800100">
            <a:lnSpc>
              <a:spcPct val="90000"/>
            </a:lnSpc>
            <a:spcBef>
              <a:spcPct val="0"/>
            </a:spcBef>
            <a:spcAft>
              <a:spcPct val="15000"/>
            </a:spcAft>
            <a:buChar char="•"/>
          </a:pPr>
          <a:endParaRPr lang="en-US" sz="1800" kern="1200" dirty="0">
            <a:solidFill>
              <a:prstClr val="black">
                <a:hueOff val="0"/>
                <a:satOff val="0"/>
                <a:lumOff val="0"/>
                <a:alphaOff val="0"/>
              </a:prstClr>
            </a:solidFill>
            <a:latin typeface="Arial" panose="020B0604020202020204"/>
            <a:ea typeface="+mn-ea"/>
            <a:cs typeface="+mn-cs"/>
          </a:endParaRPr>
        </a:p>
      </dgm:t>
    </dgm:pt>
    <dgm:pt modelId="{FDB71413-B72F-8E4F-AE19-EB71D7A47D6A}" type="parTrans" cxnId="{88CB4C28-D70F-C846-AB5D-E107017F4D35}">
      <dgm:prSet/>
      <dgm:spPr/>
      <dgm:t>
        <a:bodyPr/>
        <a:lstStyle/>
        <a:p>
          <a:endParaRPr lang="en-GB"/>
        </a:p>
      </dgm:t>
    </dgm:pt>
    <dgm:pt modelId="{5EC4D1B0-08F8-9243-9D53-918C566D3465}" type="sibTrans" cxnId="{88CB4C28-D70F-C846-AB5D-E107017F4D35}">
      <dgm:prSet/>
      <dgm:spPr/>
      <dgm:t>
        <a:bodyPr/>
        <a:lstStyle/>
        <a:p>
          <a:endParaRPr lang="en-GB"/>
        </a:p>
      </dgm:t>
    </dgm:pt>
    <dgm:pt modelId="{2C3AE6B1-600D-0E46-A018-C5D55DEDDEF4}">
      <dgm:prSet custT="1"/>
      <dgm:spPr/>
      <dgm:t>
        <a:bodyPr/>
        <a:lstStyle/>
        <a:p>
          <a:pPr marL="171450" lvl="1" indent="-171450" algn="l" defTabSz="800100">
            <a:lnSpc>
              <a:spcPct val="90000"/>
            </a:lnSpc>
            <a:spcBef>
              <a:spcPct val="0"/>
            </a:spcBef>
            <a:spcAft>
              <a:spcPct val="15000"/>
            </a:spcAft>
            <a:buChar char="•"/>
          </a:pPr>
          <a:r>
            <a:rPr lang="en-US" sz="1800" kern="1200" dirty="0">
              <a:solidFill>
                <a:prstClr val="black">
                  <a:hueOff val="0"/>
                  <a:satOff val="0"/>
                  <a:lumOff val="0"/>
                  <a:alphaOff val="0"/>
                </a:prstClr>
              </a:solidFill>
              <a:latin typeface="Arial" panose="020B0604020202020204"/>
              <a:ea typeface="+mn-ea"/>
              <a:cs typeface="+mn-cs"/>
            </a:rPr>
            <a:t>PRESENTATION</a:t>
          </a:r>
        </a:p>
      </dgm:t>
    </dgm:pt>
    <dgm:pt modelId="{E8295E29-E765-FC46-99E7-4997BFB8831A}" type="parTrans" cxnId="{056F0F19-79D1-094C-835C-4C8EECE3E9C4}">
      <dgm:prSet/>
      <dgm:spPr/>
      <dgm:t>
        <a:bodyPr/>
        <a:lstStyle/>
        <a:p>
          <a:endParaRPr lang="en-GB"/>
        </a:p>
      </dgm:t>
    </dgm:pt>
    <dgm:pt modelId="{6331998D-E91F-CF4E-B8FF-932A59727B1A}" type="sibTrans" cxnId="{056F0F19-79D1-094C-835C-4C8EECE3E9C4}">
      <dgm:prSet/>
      <dgm:spPr/>
      <dgm:t>
        <a:bodyPr/>
        <a:lstStyle/>
        <a:p>
          <a:endParaRPr lang="en-GB"/>
        </a:p>
      </dgm:t>
    </dgm:pt>
    <dgm:pt modelId="{196AC74E-3FDC-B34F-91E7-0A4F9FA48F9D}">
      <dgm:prSet custT="1"/>
      <dgm:spPr/>
      <dgm:t>
        <a:bodyPr/>
        <a:lstStyle/>
        <a:p>
          <a:endParaRPr lang="en-US" sz="1800" dirty="0"/>
        </a:p>
      </dgm:t>
    </dgm:pt>
    <dgm:pt modelId="{0E7E02DB-B0CA-694D-8D88-411938BEE642}" type="parTrans" cxnId="{5E459E45-EBEC-5043-A8FE-495FF1EC0E3A}">
      <dgm:prSet/>
      <dgm:spPr/>
      <dgm:t>
        <a:bodyPr/>
        <a:lstStyle/>
        <a:p>
          <a:endParaRPr lang="en-GB"/>
        </a:p>
      </dgm:t>
    </dgm:pt>
    <dgm:pt modelId="{D54958A5-A171-6841-A5EA-34DDF52C51B8}" type="sibTrans" cxnId="{5E459E45-EBEC-5043-A8FE-495FF1EC0E3A}">
      <dgm:prSet/>
      <dgm:spPr/>
      <dgm:t>
        <a:bodyPr/>
        <a:lstStyle/>
        <a:p>
          <a:endParaRPr lang="en-GB"/>
        </a:p>
      </dgm:t>
    </dgm:pt>
    <dgm:pt modelId="{D5AE69B7-AED4-9E41-A20E-76844C5C84B9}">
      <dgm:prSet custT="1"/>
      <dgm:spPr/>
      <dgm:t>
        <a:bodyPr/>
        <a:lstStyle/>
        <a:p>
          <a:endParaRPr lang="en-US" sz="1800" dirty="0"/>
        </a:p>
      </dgm:t>
    </dgm:pt>
    <dgm:pt modelId="{842E5FCE-828A-C442-86EF-B6C2A8F35D8E}" type="parTrans" cxnId="{B33E60D7-8C6B-7146-8AD3-D032B3AFC772}">
      <dgm:prSet/>
      <dgm:spPr/>
      <dgm:t>
        <a:bodyPr/>
        <a:lstStyle/>
        <a:p>
          <a:endParaRPr lang="en-GB"/>
        </a:p>
      </dgm:t>
    </dgm:pt>
    <dgm:pt modelId="{820E656D-6477-2B44-A875-18681E96576C}" type="sibTrans" cxnId="{B33E60D7-8C6B-7146-8AD3-D032B3AFC772}">
      <dgm:prSet/>
      <dgm:spPr/>
      <dgm:t>
        <a:bodyPr/>
        <a:lstStyle/>
        <a:p>
          <a:endParaRPr lang="en-GB"/>
        </a:p>
      </dgm:t>
    </dgm:pt>
    <dgm:pt modelId="{9EA54046-1AE2-5C4C-89F3-6978B7E2E327}">
      <dgm:prSet custT="1"/>
      <dgm:spPr/>
      <dgm:t>
        <a:bodyPr/>
        <a:lstStyle/>
        <a:p>
          <a:endParaRPr lang="en-US" sz="1800" dirty="0"/>
        </a:p>
      </dgm:t>
    </dgm:pt>
    <dgm:pt modelId="{2D30AF01-634B-6444-8119-92F1669D6559}" type="parTrans" cxnId="{FF1762E2-A212-0A4D-83CE-2821C10E3E41}">
      <dgm:prSet/>
      <dgm:spPr/>
      <dgm:t>
        <a:bodyPr/>
        <a:lstStyle/>
        <a:p>
          <a:endParaRPr lang="en-GB"/>
        </a:p>
      </dgm:t>
    </dgm:pt>
    <dgm:pt modelId="{8F63DFEF-AABB-814F-8E48-7B283963BFEF}" type="sibTrans" cxnId="{FF1762E2-A212-0A4D-83CE-2821C10E3E41}">
      <dgm:prSet/>
      <dgm:spPr/>
      <dgm:t>
        <a:bodyPr/>
        <a:lstStyle/>
        <a:p>
          <a:endParaRPr lang="en-GB"/>
        </a:p>
      </dgm:t>
    </dgm:pt>
    <dgm:pt modelId="{296DDFA3-2203-8645-B576-AEBBC6B0CF0D}">
      <dgm:prSet custT="1"/>
      <dgm:spPr/>
      <dgm:t>
        <a:bodyPr/>
        <a:lstStyle/>
        <a:p>
          <a:r>
            <a:rPr lang="en-US" sz="1800" dirty="0"/>
            <a:t>Pre-workshop briefing and sourcebook  </a:t>
          </a:r>
        </a:p>
      </dgm:t>
    </dgm:pt>
    <dgm:pt modelId="{93827761-E96D-C24A-8713-049FD6B87A8C}" type="parTrans" cxnId="{8DECE0B8-5C1F-AC4F-9E8A-6BC82CDC94EC}">
      <dgm:prSet/>
      <dgm:spPr/>
      <dgm:t>
        <a:bodyPr/>
        <a:lstStyle/>
        <a:p>
          <a:endParaRPr lang="en-GB"/>
        </a:p>
      </dgm:t>
    </dgm:pt>
    <dgm:pt modelId="{A8A41050-1F5A-AA4D-819F-93CC8FB117F9}" type="sibTrans" cxnId="{8DECE0B8-5C1F-AC4F-9E8A-6BC82CDC94EC}">
      <dgm:prSet/>
      <dgm:spPr/>
      <dgm:t>
        <a:bodyPr/>
        <a:lstStyle/>
        <a:p>
          <a:endParaRPr lang="en-GB"/>
        </a:p>
      </dgm:t>
    </dgm:pt>
    <dgm:pt modelId="{C6B9EA87-3477-7341-A9B7-EFF107E3B72B}">
      <dgm:prSet custT="1"/>
      <dgm:spPr/>
      <dgm:t>
        <a:bodyPr/>
        <a:lstStyle/>
        <a:p>
          <a:endParaRPr lang="en-US" sz="1800" dirty="0"/>
        </a:p>
      </dgm:t>
    </dgm:pt>
    <dgm:pt modelId="{51BB7CE6-7EB2-7241-930A-8B667584BDC0}" type="sibTrans" cxnId="{348D6C35-E0F5-4644-B6A2-8710D635B5BF}">
      <dgm:prSet/>
      <dgm:spPr/>
      <dgm:t>
        <a:bodyPr/>
        <a:lstStyle/>
        <a:p>
          <a:endParaRPr lang="en-GB"/>
        </a:p>
      </dgm:t>
    </dgm:pt>
    <dgm:pt modelId="{9C0F38D8-8B15-6748-9D0D-31435CE3DDB1}" type="parTrans" cxnId="{348D6C35-E0F5-4644-B6A2-8710D635B5BF}">
      <dgm:prSet/>
      <dgm:spPr/>
      <dgm:t>
        <a:bodyPr/>
        <a:lstStyle/>
        <a:p>
          <a:endParaRPr lang="en-GB"/>
        </a:p>
      </dgm:t>
    </dgm:pt>
    <dgm:pt modelId="{FBE5AF49-2FFC-9E47-B893-315710EFDAC4}" type="pres">
      <dgm:prSet presAssocID="{12BB76EC-5D82-1745-81BC-39F3B12F7EFC}" presName="linearFlow" presStyleCnt="0">
        <dgm:presLayoutVars>
          <dgm:dir/>
          <dgm:animLvl val="lvl"/>
          <dgm:resizeHandles val="exact"/>
        </dgm:presLayoutVars>
      </dgm:prSet>
      <dgm:spPr/>
    </dgm:pt>
    <dgm:pt modelId="{66186862-F148-844B-8642-3430BBBA61CE}" type="pres">
      <dgm:prSet presAssocID="{620D19B7-A8EB-D544-A30A-BD1E45278FEE}" presName="composite" presStyleCnt="0"/>
      <dgm:spPr/>
    </dgm:pt>
    <dgm:pt modelId="{5663BAF2-2242-704F-A464-96D2B06D604D}" type="pres">
      <dgm:prSet presAssocID="{620D19B7-A8EB-D544-A30A-BD1E45278FEE}" presName="parentText" presStyleLbl="alignNode1" presStyleIdx="0" presStyleCnt="2">
        <dgm:presLayoutVars>
          <dgm:chMax val="1"/>
          <dgm:bulletEnabled val="1"/>
        </dgm:presLayoutVars>
      </dgm:prSet>
      <dgm:spPr/>
    </dgm:pt>
    <dgm:pt modelId="{BB10E189-428B-7645-AF05-6691EB2098C5}" type="pres">
      <dgm:prSet presAssocID="{620D19B7-A8EB-D544-A30A-BD1E45278FEE}" presName="descendantText" presStyleLbl="alignAcc1" presStyleIdx="0" presStyleCnt="2" custScaleY="216340">
        <dgm:presLayoutVars>
          <dgm:bulletEnabled val="1"/>
        </dgm:presLayoutVars>
      </dgm:prSet>
      <dgm:spPr/>
    </dgm:pt>
    <dgm:pt modelId="{AF6297C0-32C7-5849-9FE6-569F715B6120}" type="pres">
      <dgm:prSet presAssocID="{5B2C22F8-D4E6-EB4A-AF83-A613DDE4A4DB}" presName="sp" presStyleCnt="0"/>
      <dgm:spPr/>
    </dgm:pt>
    <dgm:pt modelId="{D431A9DF-A187-2D4F-902E-8CA2AAE0C365}" type="pres">
      <dgm:prSet presAssocID="{F1C1C897-A298-C74D-960A-F465532E18B7}" presName="composite" presStyleCnt="0"/>
      <dgm:spPr/>
    </dgm:pt>
    <dgm:pt modelId="{B2B46D30-496A-9445-834E-20CCACA7B8AB}" type="pres">
      <dgm:prSet presAssocID="{F1C1C897-A298-C74D-960A-F465532E18B7}" presName="parentText" presStyleLbl="alignNode1" presStyleIdx="1" presStyleCnt="2">
        <dgm:presLayoutVars>
          <dgm:chMax val="1"/>
          <dgm:bulletEnabled val="1"/>
        </dgm:presLayoutVars>
      </dgm:prSet>
      <dgm:spPr/>
    </dgm:pt>
    <dgm:pt modelId="{00B5843D-074E-4744-8C60-171AD021C328}" type="pres">
      <dgm:prSet presAssocID="{F1C1C897-A298-C74D-960A-F465532E18B7}" presName="descendantText" presStyleLbl="alignAcc1" presStyleIdx="1" presStyleCnt="2" custScaleY="146227" custLinFactNeighborY="18072">
        <dgm:presLayoutVars>
          <dgm:bulletEnabled val="1"/>
        </dgm:presLayoutVars>
      </dgm:prSet>
      <dgm:spPr/>
    </dgm:pt>
  </dgm:ptLst>
  <dgm:cxnLst>
    <dgm:cxn modelId="{D261A407-5B90-014E-8396-DAA8EA57F809}" type="presOf" srcId="{5362B880-A306-7345-912D-DE85E2D3ED14}" destId="{BB10E189-428B-7645-AF05-6691EB2098C5}" srcOrd="0" destOrd="7" presId="urn:microsoft.com/office/officeart/2005/8/layout/chevron2"/>
    <dgm:cxn modelId="{3CD7FF08-E317-D14D-BCC8-D41E8146A959}" srcId="{F1C1C897-A298-C74D-960A-F465532E18B7}" destId="{1CEDEC4A-4E16-9942-BFF7-C31A4035C12E}" srcOrd="1" destOrd="0" parTransId="{9E018044-8D55-BA40-AFB2-09C9FDA02975}" sibTransId="{6E0457A7-AE4F-0E47-A73E-50CC71AC1712}"/>
    <dgm:cxn modelId="{F915890F-6F98-C147-A2B7-31BEFC74F049}" type="presOf" srcId="{2C3AE6B1-600D-0E46-A018-C5D55DEDDEF4}" destId="{00B5843D-074E-4744-8C60-171AD021C328}" srcOrd="0" destOrd="3" presId="urn:microsoft.com/office/officeart/2005/8/layout/chevron2"/>
    <dgm:cxn modelId="{056F0F19-79D1-094C-835C-4C8EECE3E9C4}" srcId="{F1C1C897-A298-C74D-960A-F465532E18B7}" destId="{2C3AE6B1-600D-0E46-A018-C5D55DEDDEF4}" srcOrd="3" destOrd="0" parTransId="{E8295E29-E765-FC46-99E7-4997BFB8831A}" sibTransId="{6331998D-E91F-CF4E-B8FF-932A59727B1A}"/>
    <dgm:cxn modelId="{F0881B27-B071-B04D-A88D-49800F3AF314}" type="presOf" srcId="{296DDFA3-2203-8645-B576-AEBBC6B0CF0D}" destId="{BB10E189-428B-7645-AF05-6691EB2098C5}" srcOrd="0" destOrd="1" presId="urn:microsoft.com/office/officeart/2005/8/layout/chevron2"/>
    <dgm:cxn modelId="{88CB4C28-D70F-C846-AB5D-E107017F4D35}" srcId="{F1C1C897-A298-C74D-960A-F465532E18B7}" destId="{0E2E3C29-75A9-364F-A778-47CD0F3ECED1}" srcOrd="2" destOrd="0" parTransId="{FDB71413-B72F-8E4F-AE19-EB71D7A47D6A}" sibTransId="{5EC4D1B0-08F8-9243-9D53-918C566D3465}"/>
    <dgm:cxn modelId="{AD169729-3DB6-A04E-9F2D-E25CE4C77701}" type="presOf" srcId="{23EC1A8C-2745-894E-9C26-331E81A70A5C}" destId="{BB10E189-428B-7645-AF05-6691EB2098C5}" srcOrd="0" destOrd="3" presId="urn:microsoft.com/office/officeart/2005/8/layout/chevron2"/>
    <dgm:cxn modelId="{5E509A2D-3A3E-CA45-89F7-240B1C3ED690}" type="presOf" srcId="{3CDB995A-CE10-4449-A260-D81B7129FF0B}" destId="{BB10E189-428B-7645-AF05-6691EB2098C5}" srcOrd="0" destOrd="5" presId="urn:microsoft.com/office/officeart/2005/8/layout/chevron2"/>
    <dgm:cxn modelId="{348D6C35-E0F5-4644-B6A2-8710D635B5BF}" srcId="{620D19B7-A8EB-D544-A30A-BD1E45278FEE}" destId="{C6B9EA87-3477-7341-A9B7-EFF107E3B72B}" srcOrd="2" destOrd="0" parTransId="{9C0F38D8-8B15-6748-9D0D-31435CE3DDB1}" sibTransId="{51BB7CE6-7EB2-7241-930A-8B667584BDC0}"/>
    <dgm:cxn modelId="{D997125D-F2C8-6F44-9D16-B5C5AB78F7C8}" type="presOf" srcId="{0E2E3C29-75A9-364F-A778-47CD0F3ECED1}" destId="{00B5843D-074E-4744-8C60-171AD021C328}" srcOrd="0" destOrd="2" presId="urn:microsoft.com/office/officeart/2005/8/layout/chevron2"/>
    <dgm:cxn modelId="{B75EAA64-14F8-EB4E-8491-8BDBF12E8FF8}" type="presOf" srcId="{D5AE69B7-AED4-9E41-A20E-76844C5C84B9}" destId="{BB10E189-428B-7645-AF05-6691EB2098C5}" srcOrd="0" destOrd="6" presId="urn:microsoft.com/office/officeart/2005/8/layout/chevron2"/>
    <dgm:cxn modelId="{0ABA9745-973E-5A45-B8FE-B7A2D86E77C3}" type="presOf" srcId="{F1C1C897-A298-C74D-960A-F465532E18B7}" destId="{B2B46D30-496A-9445-834E-20CCACA7B8AB}" srcOrd="0" destOrd="0" presId="urn:microsoft.com/office/officeart/2005/8/layout/chevron2"/>
    <dgm:cxn modelId="{5E459E45-EBEC-5043-A8FE-495FF1EC0E3A}" srcId="{620D19B7-A8EB-D544-A30A-BD1E45278FEE}" destId="{196AC74E-3FDC-B34F-91E7-0A4F9FA48F9D}" srcOrd="4" destOrd="0" parTransId="{0E7E02DB-B0CA-694D-8D88-411938BEE642}" sibTransId="{D54958A5-A171-6841-A5EA-34DDF52C51B8}"/>
    <dgm:cxn modelId="{6EFE3C47-060E-7E42-8D69-9449E7B317D5}" srcId="{620D19B7-A8EB-D544-A30A-BD1E45278FEE}" destId="{3CDB995A-CE10-4449-A260-D81B7129FF0B}" srcOrd="5" destOrd="0" parTransId="{0E849574-1AF6-2E43-B7BA-0322CA6B5AEF}" sibTransId="{984E73AF-D1E4-754B-A671-8B7E8F02CCE7}"/>
    <dgm:cxn modelId="{54159E6C-8E36-1544-93E6-3BA122904F50}" srcId="{12BB76EC-5D82-1745-81BC-39F3B12F7EFC}" destId="{F1C1C897-A298-C74D-960A-F465532E18B7}" srcOrd="1" destOrd="0" parTransId="{C13DB078-DEA4-F141-827E-706799D2C4CC}" sibTransId="{6707F600-D7C0-D244-BF3B-35BC2734FB16}"/>
    <dgm:cxn modelId="{3CB51C7A-4B29-1A4B-98B3-E7EFEE4D74E5}" type="presOf" srcId="{E0DBD09C-1304-9444-8980-63FD93ECBC97}" destId="{00B5843D-074E-4744-8C60-171AD021C328}" srcOrd="0" destOrd="0" presId="urn:microsoft.com/office/officeart/2005/8/layout/chevron2"/>
    <dgm:cxn modelId="{A23E7D81-85EE-194E-A3D7-ED2A1C2CFEC3}" type="presOf" srcId="{1CEDEC4A-4E16-9942-BFF7-C31A4035C12E}" destId="{00B5843D-074E-4744-8C60-171AD021C328}" srcOrd="0" destOrd="1" presId="urn:microsoft.com/office/officeart/2005/8/layout/chevron2"/>
    <dgm:cxn modelId="{DA692783-7411-FF49-8A42-7F09C00495F1}" type="presOf" srcId="{620D19B7-A8EB-D544-A30A-BD1E45278FEE}" destId="{5663BAF2-2242-704F-A464-96D2B06D604D}" srcOrd="0" destOrd="0" presId="urn:microsoft.com/office/officeart/2005/8/layout/chevron2"/>
    <dgm:cxn modelId="{97FEC28C-424C-0547-887A-E9EA12E3A579}" srcId="{620D19B7-A8EB-D544-A30A-BD1E45278FEE}" destId="{5362B880-A306-7345-912D-DE85E2D3ED14}" srcOrd="7" destOrd="0" parTransId="{40D2AAFB-1CC4-744C-95B4-05D167CEDB2C}" sibTransId="{B98D0EB1-D2A7-9145-B0D7-A7C4BB906400}"/>
    <dgm:cxn modelId="{AD7FD58F-713E-F74E-8653-F692D9C0E7E7}" srcId="{F1C1C897-A298-C74D-960A-F465532E18B7}" destId="{E0DBD09C-1304-9444-8980-63FD93ECBC97}" srcOrd="0" destOrd="0" parTransId="{AC4F74A0-D070-D44B-916A-3129D40C80F9}" sibTransId="{A4B1A1FC-1C1A-0A4B-9C02-B205B9A59539}"/>
    <dgm:cxn modelId="{BC755499-E55A-5848-96B4-1675602AEED7}" type="presOf" srcId="{12BB76EC-5D82-1745-81BC-39F3B12F7EFC}" destId="{FBE5AF49-2FFC-9E47-B893-315710EFDAC4}" srcOrd="0" destOrd="0" presId="urn:microsoft.com/office/officeart/2005/8/layout/chevron2"/>
    <dgm:cxn modelId="{BA11E0AA-1C30-A54F-BCA9-2FDC5FC0682E}" srcId="{620D19B7-A8EB-D544-A30A-BD1E45278FEE}" destId="{23EC1A8C-2745-894E-9C26-331E81A70A5C}" srcOrd="3" destOrd="0" parTransId="{58550317-CB31-974E-9ABD-F77E298925BF}" sibTransId="{A99E9E02-9184-E34F-9E1B-0CA3B8DFA0BD}"/>
    <dgm:cxn modelId="{D06C9DB0-F213-D448-ADA2-551F19691233}" type="presOf" srcId="{C6B9EA87-3477-7341-A9B7-EFF107E3B72B}" destId="{BB10E189-428B-7645-AF05-6691EB2098C5}" srcOrd="0" destOrd="2" presId="urn:microsoft.com/office/officeart/2005/8/layout/chevron2"/>
    <dgm:cxn modelId="{5905D0B1-FFD1-7245-92E6-D3CB2F40DE0B}" type="presOf" srcId="{196AC74E-3FDC-B34F-91E7-0A4F9FA48F9D}" destId="{BB10E189-428B-7645-AF05-6691EB2098C5}" srcOrd="0" destOrd="4" presId="urn:microsoft.com/office/officeart/2005/8/layout/chevron2"/>
    <dgm:cxn modelId="{8DECE0B8-5C1F-AC4F-9E8A-6BC82CDC94EC}" srcId="{620D19B7-A8EB-D544-A30A-BD1E45278FEE}" destId="{296DDFA3-2203-8645-B576-AEBBC6B0CF0D}" srcOrd="1" destOrd="0" parTransId="{93827761-E96D-C24A-8713-049FD6B87A8C}" sibTransId="{A8A41050-1F5A-AA4D-819F-93CC8FB117F9}"/>
    <dgm:cxn modelId="{B33E60D7-8C6B-7146-8AD3-D032B3AFC772}" srcId="{620D19B7-A8EB-D544-A30A-BD1E45278FEE}" destId="{D5AE69B7-AED4-9E41-A20E-76844C5C84B9}" srcOrd="6" destOrd="0" parTransId="{842E5FCE-828A-C442-86EF-B6C2A8F35D8E}" sibTransId="{820E656D-6477-2B44-A875-18681E96576C}"/>
    <dgm:cxn modelId="{8C852ADA-BA96-DC4C-B4C2-8FF3BE0A5AFB}" srcId="{12BB76EC-5D82-1745-81BC-39F3B12F7EFC}" destId="{620D19B7-A8EB-D544-A30A-BD1E45278FEE}" srcOrd="0" destOrd="0" parTransId="{69F5B330-9634-5F4D-AD4C-07D3B2DE3B93}" sibTransId="{5B2C22F8-D4E6-EB4A-AF83-A613DDE4A4DB}"/>
    <dgm:cxn modelId="{FF1762E2-A212-0A4D-83CE-2821C10E3E41}" srcId="{620D19B7-A8EB-D544-A30A-BD1E45278FEE}" destId="{9EA54046-1AE2-5C4C-89F3-6978B7E2E327}" srcOrd="0" destOrd="0" parTransId="{2D30AF01-634B-6444-8119-92F1669D6559}" sibTransId="{8F63DFEF-AABB-814F-8E48-7B283963BFEF}"/>
    <dgm:cxn modelId="{453DFBF3-6F0A-364C-8C94-9B4E5AFA08E4}" type="presOf" srcId="{9EA54046-1AE2-5C4C-89F3-6978B7E2E327}" destId="{BB10E189-428B-7645-AF05-6691EB2098C5}" srcOrd="0" destOrd="0" presId="urn:microsoft.com/office/officeart/2005/8/layout/chevron2"/>
    <dgm:cxn modelId="{43094C03-0A01-4748-A820-20CA808809FD}" type="presParOf" srcId="{FBE5AF49-2FFC-9E47-B893-315710EFDAC4}" destId="{66186862-F148-844B-8642-3430BBBA61CE}" srcOrd="0" destOrd="0" presId="urn:microsoft.com/office/officeart/2005/8/layout/chevron2"/>
    <dgm:cxn modelId="{305C2B9D-07B8-1140-9501-2C6FC4D197B6}" type="presParOf" srcId="{66186862-F148-844B-8642-3430BBBA61CE}" destId="{5663BAF2-2242-704F-A464-96D2B06D604D}" srcOrd="0" destOrd="0" presId="urn:microsoft.com/office/officeart/2005/8/layout/chevron2"/>
    <dgm:cxn modelId="{00105E7D-F3E2-3845-8E46-9ACBB3B6BBBC}" type="presParOf" srcId="{66186862-F148-844B-8642-3430BBBA61CE}" destId="{BB10E189-428B-7645-AF05-6691EB2098C5}" srcOrd="1" destOrd="0" presId="urn:microsoft.com/office/officeart/2005/8/layout/chevron2"/>
    <dgm:cxn modelId="{E398CE27-13E8-9944-9671-55004619E38D}" type="presParOf" srcId="{FBE5AF49-2FFC-9E47-B893-315710EFDAC4}" destId="{AF6297C0-32C7-5849-9FE6-569F715B6120}" srcOrd="1" destOrd="0" presId="urn:microsoft.com/office/officeart/2005/8/layout/chevron2"/>
    <dgm:cxn modelId="{0EFD862A-6E4D-6C49-8B2E-075DD8F3BDE6}" type="presParOf" srcId="{FBE5AF49-2FFC-9E47-B893-315710EFDAC4}" destId="{D431A9DF-A187-2D4F-902E-8CA2AAE0C365}" srcOrd="2" destOrd="0" presId="urn:microsoft.com/office/officeart/2005/8/layout/chevron2"/>
    <dgm:cxn modelId="{A527CB48-2E34-1641-BC5C-3812107FFBE6}" type="presParOf" srcId="{D431A9DF-A187-2D4F-902E-8CA2AAE0C365}" destId="{B2B46D30-496A-9445-834E-20CCACA7B8AB}" srcOrd="0" destOrd="0" presId="urn:microsoft.com/office/officeart/2005/8/layout/chevron2"/>
    <dgm:cxn modelId="{409B4DE4-79D9-2C45-ACA5-9535D7150B5D}" type="presParOf" srcId="{D431A9DF-A187-2D4F-902E-8CA2AAE0C365}" destId="{00B5843D-074E-4744-8C60-171AD021C328}"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1DF22AE-366A-40B4-B3AD-D27643F3027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DC7B3E5A-4A9D-415B-BE74-D9953000A953}">
      <dgm:prSet/>
      <dgm:spPr/>
      <dgm:t>
        <a:bodyPr/>
        <a:lstStyle/>
        <a:p>
          <a:r>
            <a:rPr lang="en-US" b="1" dirty="0"/>
            <a:t>Success factors</a:t>
          </a:r>
        </a:p>
      </dgm:t>
    </dgm:pt>
    <dgm:pt modelId="{9643B8A1-8E29-438B-8EAA-7CCEC4367C41}" type="parTrans" cxnId="{AF6AE4B5-1D75-4D77-8B9D-D21134D90E4F}">
      <dgm:prSet/>
      <dgm:spPr/>
      <dgm:t>
        <a:bodyPr/>
        <a:lstStyle/>
        <a:p>
          <a:endParaRPr lang="en-US"/>
        </a:p>
      </dgm:t>
    </dgm:pt>
    <dgm:pt modelId="{3AD7C576-79C6-4B52-8801-86FD6F8F3A2C}" type="sibTrans" cxnId="{AF6AE4B5-1D75-4D77-8B9D-D21134D90E4F}">
      <dgm:prSet/>
      <dgm:spPr/>
      <dgm:t>
        <a:bodyPr/>
        <a:lstStyle/>
        <a:p>
          <a:endParaRPr lang="en-US"/>
        </a:p>
      </dgm:t>
    </dgm:pt>
    <dgm:pt modelId="{0E4171C7-E3EB-4C2A-BB69-A3FBDD3997A0}">
      <dgm:prSet custT="1"/>
      <dgm:spPr/>
      <dgm:t>
        <a:bodyPr/>
        <a:lstStyle/>
        <a:p>
          <a:r>
            <a:rPr lang="en-US" sz="1600" dirty="0"/>
            <a:t>Role of a mentor was critical</a:t>
          </a:r>
        </a:p>
      </dgm:t>
    </dgm:pt>
    <dgm:pt modelId="{852E1ABA-FF58-4455-8E5F-03E5D4EA4C46}" type="parTrans" cxnId="{F3C25464-F134-4702-89A4-CDBA541F8DF8}">
      <dgm:prSet/>
      <dgm:spPr/>
      <dgm:t>
        <a:bodyPr/>
        <a:lstStyle/>
        <a:p>
          <a:endParaRPr lang="en-US"/>
        </a:p>
      </dgm:t>
    </dgm:pt>
    <dgm:pt modelId="{AC4FBAA4-284A-4396-96DC-C9718B99AFA3}" type="sibTrans" cxnId="{F3C25464-F134-4702-89A4-CDBA541F8DF8}">
      <dgm:prSet/>
      <dgm:spPr/>
      <dgm:t>
        <a:bodyPr/>
        <a:lstStyle/>
        <a:p>
          <a:endParaRPr lang="en-US"/>
        </a:p>
      </dgm:t>
    </dgm:pt>
    <dgm:pt modelId="{1CCA3766-499B-4AE6-9FD1-0CECB21D4CAB}">
      <dgm:prSet custT="1"/>
      <dgm:spPr/>
      <dgm:t>
        <a:bodyPr/>
        <a:lstStyle/>
        <a:p>
          <a:r>
            <a:rPr lang="en-US" sz="1600" dirty="0"/>
            <a:t>Continued discussions within the teaching team was very useful</a:t>
          </a:r>
        </a:p>
      </dgm:t>
    </dgm:pt>
    <dgm:pt modelId="{71C08401-5AC8-465A-AA47-9F3EB0A85017}" type="parTrans" cxnId="{48C03866-4960-411A-8E8D-E473A1702DC3}">
      <dgm:prSet/>
      <dgm:spPr/>
      <dgm:t>
        <a:bodyPr/>
        <a:lstStyle/>
        <a:p>
          <a:endParaRPr lang="en-US"/>
        </a:p>
      </dgm:t>
    </dgm:pt>
    <dgm:pt modelId="{2C18330B-1D03-47DC-8732-D895381F8495}" type="sibTrans" cxnId="{48C03866-4960-411A-8E8D-E473A1702DC3}">
      <dgm:prSet/>
      <dgm:spPr/>
      <dgm:t>
        <a:bodyPr/>
        <a:lstStyle/>
        <a:p>
          <a:endParaRPr lang="en-US"/>
        </a:p>
      </dgm:t>
    </dgm:pt>
    <dgm:pt modelId="{F3509DD4-EA36-4DE7-9C16-33279EE2B03C}">
      <dgm:prSet custT="1"/>
      <dgm:spPr/>
      <dgm:t>
        <a:bodyPr/>
        <a:lstStyle/>
        <a:p>
          <a:r>
            <a:rPr lang="en-US" sz="1600" dirty="0"/>
            <a:t>Pre-workshop briefings- The ice-breaker and cultural assumptions exercise</a:t>
          </a:r>
        </a:p>
      </dgm:t>
    </dgm:pt>
    <dgm:pt modelId="{5857E425-691B-448E-ACC0-F24FAF40B020}" type="parTrans" cxnId="{A433F8D8-8CB9-445F-8082-3D0B8FCAAEF9}">
      <dgm:prSet/>
      <dgm:spPr/>
      <dgm:t>
        <a:bodyPr/>
        <a:lstStyle/>
        <a:p>
          <a:endParaRPr lang="en-US"/>
        </a:p>
      </dgm:t>
    </dgm:pt>
    <dgm:pt modelId="{23204A8F-8A1C-490C-8ADA-2D5B965BFD7B}" type="sibTrans" cxnId="{A433F8D8-8CB9-445F-8082-3D0B8FCAAEF9}">
      <dgm:prSet/>
      <dgm:spPr/>
      <dgm:t>
        <a:bodyPr/>
        <a:lstStyle/>
        <a:p>
          <a:endParaRPr lang="en-US"/>
        </a:p>
      </dgm:t>
    </dgm:pt>
    <dgm:pt modelId="{2AD8A42E-B44B-4D1B-B7B1-B5996F8459FF}">
      <dgm:prSet custT="1"/>
      <dgm:spPr/>
      <dgm:t>
        <a:bodyPr/>
        <a:lstStyle/>
        <a:p>
          <a:r>
            <a:rPr lang="en-US" sz="1600" dirty="0"/>
            <a:t>Clear assessment criteria</a:t>
          </a:r>
        </a:p>
      </dgm:t>
    </dgm:pt>
    <dgm:pt modelId="{B31261D7-042F-4C11-8179-F7116D2DEF4E}" type="parTrans" cxnId="{0D46C3DB-750A-4CC1-81BE-ECDDE342EB4B}">
      <dgm:prSet/>
      <dgm:spPr/>
      <dgm:t>
        <a:bodyPr/>
        <a:lstStyle/>
        <a:p>
          <a:endParaRPr lang="en-US"/>
        </a:p>
      </dgm:t>
    </dgm:pt>
    <dgm:pt modelId="{6BFF56EF-04AB-462D-85C3-E769EBC939BC}" type="sibTrans" cxnId="{0D46C3DB-750A-4CC1-81BE-ECDDE342EB4B}">
      <dgm:prSet/>
      <dgm:spPr/>
      <dgm:t>
        <a:bodyPr/>
        <a:lstStyle/>
        <a:p>
          <a:endParaRPr lang="en-US"/>
        </a:p>
      </dgm:t>
    </dgm:pt>
    <dgm:pt modelId="{F822A56D-B95B-4034-A2B3-759B39A85E32}">
      <dgm:prSet/>
      <dgm:spPr/>
      <dgm:t>
        <a:bodyPr/>
        <a:lstStyle/>
        <a:p>
          <a:r>
            <a:rPr lang="en-US" b="1" dirty="0"/>
            <a:t>Challenges</a:t>
          </a:r>
          <a:endParaRPr lang="en-US" dirty="0"/>
        </a:p>
      </dgm:t>
    </dgm:pt>
    <dgm:pt modelId="{F49821D2-F7DE-4549-A5C6-A12656438FF3}" type="parTrans" cxnId="{F8BE4DC4-16AB-4862-AFEB-D552066CBDF2}">
      <dgm:prSet/>
      <dgm:spPr/>
      <dgm:t>
        <a:bodyPr/>
        <a:lstStyle/>
        <a:p>
          <a:endParaRPr lang="en-US"/>
        </a:p>
      </dgm:t>
    </dgm:pt>
    <dgm:pt modelId="{9F92DEAF-00EF-4A56-9A64-38BF5E450430}" type="sibTrans" cxnId="{F8BE4DC4-16AB-4862-AFEB-D552066CBDF2}">
      <dgm:prSet/>
      <dgm:spPr/>
      <dgm:t>
        <a:bodyPr/>
        <a:lstStyle/>
        <a:p>
          <a:endParaRPr lang="en-US"/>
        </a:p>
      </dgm:t>
    </dgm:pt>
    <dgm:pt modelId="{BF1D7A09-D653-4054-9C2F-85E0414DFD38}">
      <dgm:prSet custT="1"/>
      <dgm:spPr/>
      <dgm:t>
        <a:bodyPr/>
        <a:lstStyle/>
        <a:p>
          <a:r>
            <a:rPr lang="en-US" sz="1600" dirty="0"/>
            <a:t>‘Reward’ is critical in attracting student participants, specially in non-assessed work. (Not just quantity but quality and its value for students)</a:t>
          </a:r>
        </a:p>
      </dgm:t>
    </dgm:pt>
    <dgm:pt modelId="{DDEC4CA5-6CE2-4AF4-AD0D-190AFC69F80C}" type="parTrans" cxnId="{D664EB2C-B2DD-4F9A-9276-49D8F5BD2FAD}">
      <dgm:prSet/>
      <dgm:spPr/>
      <dgm:t>
        <a:bodyPr/>
        <a:lstStyle/>
        <a:p>
          <a:endParaRPr lang="en-US"/>
        </a:p>
      </dgm:t>
    </dgm:pt>
    <dgm:pt modelId="{6ACA5FFA-DD0F-479A-BF9D-4CBE08D313EF}" type="sibTrans" cxnId="{D664EB2C-B2DD-4F9A-9276-49D8F5BD2FAD}">
      <dgm:prSet/>
      <dgm:spPr/>
      <dgm:t>
        <a:bodyPr/>
        <a:lstStyle/>
        <a:p>
          <a:endParaRPr lang="en-US"/>
        </a:p>
      </dgm:t>
    </dgm:pt>
    <dgm:pt modelId="{0D4FCF72-4E28-40D9-8516-1BED142CC388}">
      <dgm:prSet custT="1"/>
      <dgm:spPr/>
      <dgm:t>
        <a:bodyPr/>
        <a:lstStyle/>
        <a:p>
          <a:r>
            <a:rPr lang="en-US" sz="1600" dirty="0"/>
            <a:t>Timing of the workshop</a:t>
          </a:r>
        </a:p>
      </dgm:t>
    </dgm:pt>
    <dgm:pt modelId="{55445AF9-5347-491E-BB42-411FE4B137DC}" type="parTrans" cxnId="{23A84930-D5EF-40A6-8EF3-167BB1459DCF}">
      <dgm:prSet/>
      <dgm:spPr/>
      <dgm:t>
        <a:bodyPr/>
        <a:lstStyle/>
        <a:p>
          <a:endParaRPr lang="en-US"/>
        </a:p>
      </dgm:t>
    </dgm:pt>
    <dgm:pt modelId="{E4E15A57-F76B-4F45-8CB3-1D7B15187674}" type="sibTrans" cxnId="{23A84930-D5EF-40A6-8EF3-167BB1459DCF}">
      <dgm:prSet/>
      <dgm:spPr/>
      <dgm:t>
        <a:bodyPr/>
        <a:lstStyle/>
        <a:p>
          <a:endParaRPr lang="en-US"/>
        </a:p>
      </dgm:t>
    </dgm:pt>
    <dgm:pt modelId="{3F731E4B-4D43-ED4B-A076-8A166D1990E0}">
      <dgm:prSet custT="1"/>
      <dgm:spPr/>
      <dgm:t>
        <a:bodyPr/>
        <a:lstStyle/>
        <a:p>
          <a:r>
            <a:rPr lang="en-GB" sz="1600" dirty="0"/>
            <a:t>Technical problems- Lag, buffering, call quality, and internet connection. Issues in Sri Lanka (blackout)</a:t>
          </a:r>
          <a:endParaRPr lang="en-US" sz="1600" dirty="0"/>
        </a:p>
      </dgm:t>
    </dgm:pt>
    <dgm:pt modelId="{F85269FB-D7DC-4642-A596-35E095E64DAB}" type="parTrans" cxnId="{408801DC-5EB9-AE4F-A4B1-5778D69751D7}">
      <dgm:prSet/>
      <dgm:spPr/>
      <dgm:t>
        <a:bodyPr/>
        <a:lstStyle/>
        <a:p>
          <a:endParaRPr lang="en-GB"/>
        </a:p>
      </dgm:t>
    </dgm:pt>
    <dgm:pt modelId="{2F1F9E7B-2493-4947-9DA9-D24CD1207342}" type="sibTrans" cxnId="{408801DC-5EB9-AE4F-A4B1-5778D69751D7}">
      <dgm:prSet/>
      <dgm:spPr/>
      <dgm:t>
        <a:bodyPr/>
        <a:lstStyle/>
        <a:p>
          <a:endParaRPr lang="en-GB"/>
        </a:p>
      </dgm:t>
    </dgm:pt>
    <dgm:pt modelId="{04A5A0EA-05AA-3D4C-B659-D9A70D290174}" type="pres">
      <dgm:prSet presAssocID="{B1DF22AE-366A-40B4-B3AD-D27643F30277}" presName="vert0" presStyleCnt="0">
        <dgm:presLayoutVars>
          <dgm:dir/>
          <dgm:animOne val="branch"/>
          <dgm:animLvl val="lvl"/>
        </dgm:presLayoutVars>
      </dgm:prSet>
      <dgm:spPr/>
    </dgm:pt>
    <dgm:pt modelId="{F224E63F-3501-DC48-B087-2C363D9E4386}" type="pres">
      <dgm:prSet presAssocID="{DC7B3E5A-4A9D-415B-BE74-D9953000A953}" presName="thickLine" presStyleLbl="alignNode1" presStyleIdx="0" presStyleCnt="2"/>
      <dgm:spPr/>
    </dgm:pt>
    <dgm:pt modelId="{D8CFB567-8A07-8C49-990F-88B693A18034}" type="pres">
      <dgm:prSet presAssocID="{DC7B3E5A-4A9D-415B-BE74-D9953000A953}" presName="horz1" presStyleCnt="0"/>
      <dgm:spPr/>
    </dgm:pt>
    <dgm:pt modelId="{9C0FD6DA-BF8F-0D4E-9CBA-93EBB7DCAE5D}" type="pres">
      <dgm:prSet presAssocID="{DC7B3E5A-4A9D-415B-BE74-D9953000A953}" presName="tx1" presStyleLbl="revTx" presStyleIdx="0" presStyleCnt="9"/>
      <dgm:spPr/>
    </dgm:pt>
    <dgm:pt modelId="{1731CFC5-DF78-5244-8EAA-250E9A52009A}" type="pres">
      <dgm:prSet presAssocID="{DC7B3E5A-4A9D-415B-BE74-D9953000A953}" presName="vert1" presStyleCnt="0"/>
      <dgm:spPr/>
    </dgm:pt>
    <dgm:pt modelId="{901DC342-DFF7-154B-8894-D04E06DBC00E}" type="pres">
      <dgm:prSet presAssocID="{0E4171C7-E3EB-4C2A-BB69-A3FBDD3997A0}" presName="vertSpace2a" presStyleCnt="0"/>
      <dgm:spPr/>
    </dgm:pt>
    <dgm:pt modelId="{7213755E-97FB-7F45-A359-BEF4F9179F96}" type="pres">
      <dgm:prSet presAssocID="{0E4171C7-E3EB-4C2A-BB69-A3FBDD3997A0}" presName="horz2" presStyleCnt="0"/>
      <dgm:spPr/>
    </dgm:pt>
    <dgm:pt modelId="{B614DA32-F833-9245-B27B-FDC6379A0972}" type="pres">
      <dgm:prSet presAssocID="{0E4171C7-E3EB-4C2A-BB69-A3FBDD3997A0}" presName="horzSpace2" presStyleCnt="0"/>
      <dgm:spPr/>
    </dgm:pt>
    <dgm:pt modelId="{2AC3E16C-1CE0-5D42-8AB4-949930860614}" type="pres">
      <dgm:prSet presAssocID="{0E4171C7-E3EB-4C2A-BB69-A3FBDD3997A0}" presName="tx2" presStyleLbl="revTx" presStyleIdx="1" presStyleCnt="9" custLinFactY="112740" custLinFactNeighborX="0" custLinFactNeighborY="200000"/>
      <dgm:spPr/>
    </dgm:pt>
    <dgm:pt modelId="{3E9D151B-10B5-A248-B23A-9F347809ADE7}" type="pres">
      <dgm:prSet presAssocID="{0E4171C7-E3EB-4C2A-BB69-A3FBDD3997A0}" presName="vert2" presStyleCnt="0"/>
      <dgm:spPr/>
    </dgm:pt>
    <dgm:pt modelId="{73827DCD-72D1-A745-871A-8FB1B9000640}" type="pres">
      <dgm:prSet presAssocID="{0E4171C7-E3EB-4C2A-BB69-A3FBDD3997A0}" presName="thinLine2b" presStyleLbl="callout" presStyleIdx="0" presStyleCnt="7"/>
      <dgm:spPr/>
    </dgm:pt>
    <dgm:pt modelId="{82CAD9A6-075F-1847-A5F2-0D2F4DF0DE32}" type="pres">
      <dgm:prSet presAssocID="{0E4171C7-E3EB-4C2A-BB69-A3FBDD3997A0}" presName="vertSpace2b" presStyleCnt="0"/>
      <dgm:spPr/>
    </dgm:pt>
    <dgm:pt modelId="{C229D78F-9A27-7047-BD74-879C55BF59E3}" type="pres">
      <dgm:prSet presAssocID="{1CCA3766-499B-4AE6-9FD1-0CECB21D4CAB}" presName="horz2" presStyleCnt="0"/>
      <dgm:spPr/>
    </dgm:pt>
    <dgm:pt modelId="{0B7E3BC4-814B-A847-908E-6383CAD9F14E}" type="pres">
      <dgm:prSet presAssocID="{1CCA3766-499B-4AE6-9FD1-0CECB21D4CAB}" presName="horzSpace2" presStyleCnt="0"/>
      <dgm:spPr/>
    </dgm:pt>
    <dgm:pt modelId="{0142ACB8-20EE-B541-8A8B-D5ED310E49DE}" type="pres">
      <dgm:prSet presAssocID="{1CCA3766-499B-4AE6-9FD1-0CECB21D4CAB}" presName="tx2" presStyleLbl="revTx" presStyleIdx="2" presStyleCnt="9"/>
      <dgm:spPr/>
    </dgm:pt>
    <dgm:pt modelId="{32F8E69C-09EA-B545-81A1-9F50E6B442D3}" type="pres">
      <dgm:prSet presAssocID="{1CCA3766-499B-4AE6-9FD1-0CECB21D4CAB}" presName="vert2" presStyleCnt="0"/>
      <dgm:spPr/>
    </dgm:pt>
    <dgm:pt modelId="{D472B953-5FC2-894F-A744-5761138F6787}" type="pres">
      <dgm:prSet presAssocID="{1CCA3766-499B-4AE6-9FD1-0CECB21D4CAB}" presName="thinLine2b" presStyleLbl="callout" presStyleIdx="1" presStyleCnt="7"/>
      <dgm:spPr/>
    </dgm:pt>
    <dgm:pt modelId="{BF7DAAB7-6B4E-2E4C-AFFF-1861E71DF122}" type="pres">
      <dgm:prSet presAssocID="{1CCA3766-499B-4AE6-9FD1-0CECB21D4CAB}" presName="vertSpace2b" presStyleCnt="0"/>
      <dgm:spPr/>
    </dgm:pt>
    <dgm:pt modelId="{97FE5673-5D18-894E-B27B-C75B73E8826B}" type="pres">
      <dgm:prSet presAssocID="{F3509DD4-EA36-4DE7-9C16-33279EE2B03C}" presName="horz2" presStyleCnt="0"/>
      <dgm:spPr/>
    </dgm:pt>
    <dgm:pt modelId="{59B436CD-1127-984B-95A1-9D2493AC9E52}" type="pres">
      <dgm:prSet presAssocID="{F3509DD4-EA36-4DE7-9C16-33279EE2B03C}" presName="horzSpace2" presStyleCnt="0"/>
      <dgm:spPr/>
    </dgm:pt>
    <dgm:pt modelId="{D27585FA-0659-C04C-8DF2-39CFCDC3E073}" type="pres">
      <dgm:prSet presAssocID="{F3509DD4-EA36-4DE7-9C16-33279EE2B03C}" presName="tx2" presStyleLbl="revTx" presStyleIdx="3" presStyleCnt="9" custLinFactY="-100000" custLinFactNeighborX="0" custLinFactNeighborY="-110494"/>
      <dgm:spPr/>
    </dgm:pt>
    <dgm:pt modelId="{667D42A2-4EF5-604D-8953-DF925D04425E}" type="pres">
      <dgm:prSet presAssocID="{F3509DD4-EA36-4DE7-9C16-33279EE2B03C}" presName="vert2" presStyleCnt="0"/>
      <dgm:spPr/>
    </dgm:pt>
    <dgm:pt modelId="{40865C52-A974-4340-9915-78FF3DD78F3D}" type="pres">
      <dgm:prSet presAssocID="{F3509DD4-EA36-4DE7-9C16-33279EE2B03C}" presName="thinLine2b" presStyleLbl="callout" presStyleIdx="2" presStyleCnt="7"/>
      <dgm:spPr/>
    </dgm:pt>
    <dgm:pt modelId="{EC43BFF0-8987-FA4F-A598-CC08219F8693}" type="pres">
      <dgm:prSet presAssocID="{F3509DD4-EA36-4DE7-9C16-33279EE2B03C}" presName="vertSpace2b" presStyleCnt="0"/>
      <dgm:spPr/>
    </dgm:pt>
    <dgm:pt modelId="{7EB246E5-59A0-C04E-B73F-95EE636E5734}" type="pres">
      <dgm:prSet presAssocID="{2AD8A42E-B44B-4D1B-B7B1-B5996F8459FF}" presName="horz2" presStyleCnt="0"/>
      <dgm:spPr/>
    </dgm:pt>
    <dgm:pt modelId="{87A3ADA4-66B9-EB4F-B6E5-2AD583E40EB3}" type="pres">
      <dgm:prSet presAssocID="{2AD8A42E-B44B-4D1B-B7B1-B5996F8459FF}" presName="horzSpace2" presStyleCnt="0"/>
      <dgm:spPr/>
    </dgm:pt>
    <dgm:pt modelId="{CE40E0EE-A660-9A40-B8DC-563D4EA27712}" type="pres">
      <dgm:prSet presAssocID="{2AD8A42E-B44B-4D1B-B7B1-B5996F8459FF}" presName="tx2" presStyleLbl="revTx" presStyleIdx="4" presStyleCnt="9" custLinFactNeighborX="0" custLinFactNeighborY="-88456"/>
      <dgm:spPr/>
    </dgm:pt>
    <dgm:pt modelId="{0BD5D25B-52D2-8744-BE10-C35FC78BB578}" type="pres">
      <dgm:prSet presAssocID="{2AD8A42E-B44B-4D1B-B7B1-B5996F8459FF}" presName="vert2" presStyleCnt="0"/>
      <dgm:spPr/>
    </dgm:pt>
    <dgm:pt modelId="{5C78DE8C-4A13-BE4C-A313-C465FEB0A321}" type="pres">
      <dgm:prSet presAssocID="{2AD8A42E-B44B-4D1B-B7B1-B5996F8459FF}" presName="thinLine2b" presStyleLbl="callout" presStyleIdx="3" presStyleCnt="7" custLinFactY="-263730" custLinFactNeighborX="0" custLinFactNeighborY="-300000"/>
      <dgm:spPr/>
    </dgm:pt>
    <dgm:pt modelId="{F066C745-687E-2541-8531-4BB0530C8852}" type="pres">
      <dgm:prSet presAssocID="{2AD8A42E-B44B-4D1B-B7B1-B5996F8459FF}" presName="vertSpace2b" presStyleCnt="0"/>
      <dgm:spPr/>
    </dgm:pt>
    <dgm:pt modelId="{A3A6F008-4427-1741-8219-67D9180165F3}" type="pres">
      <dgm:prSet presAssocID="{F822A56D-B95B-4034-A2B3-759B39A85E32}" presName="thickLine" presStyleLbl="alignNode1" presStyleIdx="1" presStyleCnt="2"/>
      <dgm:spPr/>
    </dgm:pt>
    <dgm:pt modelId="{4DD0B088-2514-5F42-BB8B-971C3D18A0D1}" type="pres">
      <dgm:prSet presAssocID="{F822A56D-B95B-4034-A2B3-759B39A85E32}" presName="horz1" presStyleCnt="0"/>
      <dgm:spPr/>
    </dgm:pt>
    <dgm:pt modelId="{389962B5-9843-394E-8F4D-A15EB56914EB}" type="pres">
      <dgm:prSet presAssocID="{F822A56D-B95B-4034-A2B3-759B39A85E32}" presName="tx1" presStyleLbl="revTx" presStyleIdx="5" presStyleCnt="9"/>
      <dgm:spPr/>
    </dgm:pt>
    <dgm:pt modelId="{3ACCB972-F2E1-3F4D-8229-73BF8BC41699}" type="pres">
      <dgm:prSet presAssocID="{F822A56D-B95B-4034-A2B3-759B39A85E32}" presName="vert1" presStyleCnt="0"/>
      <dgm:spPr/>
    </dgm:pt>
    <dgm:pt modelId="{206CDC43-E883-9242-A123-426A337172DC}" type="pres">
      <dgm:prSet presAssocID="{BF1D7A09-D653-4054-9C2F-85E0414DFD38}" presName="vertSpace2a" presStyleCnt="0"/>
      <dgm:spPr/>
    </dgm:pt>
    <dgm:pt modelId="{EC98FC17-0D93-AF43-AAE0-98E535461CA3}" type="pres">
      <dgm:prSet presAssocID="{BF1D7A09-D653-4054-9C2F-85E0414DFD38}" presName="horz2" presStyleCnt="0"/>
      <dgm:spPr/>
    </dgm:pt>
    <dgm:pt modelId="{07441B9C-1F81-7A48-8FBA-E3EF52061831}" type="pres">
      <dgm:prSet presAssocID="{BF1D7A09-D653-4054-9C2F-85E0414DFD38}" presName="horzSpace2" presStyleCnt="0"/>
      <dgm:spPr/>
    </dgm:pt>
    <dgm:pt modelId="{A8F88678-9F1A-774A-AAB7-B12D5ADCC950}" type="pres">
      <dgm:prSet presAssocID="{BF1D7A09-D653-4054-9C2F-85E0414DFD38}" presName="tx2" presStyleLbl="revTx" presStyleIdx="6" presStyleCnt="9" custScaleY="67815"/>
      <dgm:spPr/>
    </dgm:pt>
    <dgm:pt modelId="{1AB199F0-D346-B14E-8290-C06ACB9E568B}" type="pres">
      <dgm:prSet presAssocID="{BF1D7A09-D653-4054-9C2F-85E0414DFD38}" presName="vert2" presStyleCnt="0"/>
      <dgm:spPr/>
    </dgm:pt>
    <dgm:pt modelId="{E4579798-91D7-3341-BBFD-FBC0A18A37D7}" type="pres">
      <dgm:prSet presAssocID="{BF1D7A09-D653-4054-9C2F-85E0414DFD38}" presName="thinLine2b" presStyleLbl="callout" presStyleIdx="4" presStyleCnt="7"/>
      <dgm:spPr/>
    </dgm:pt>
    <dgm:pt modelId="{4F0CEDFB-5A5F-8B4C-9EEE-413D481137E1}" type="pres">
      <dgm:prSet presAssocID="{BF1D7A09-D653-4054-9C2F-85E0414DFD38}" presName="vertSpace2b" presStyleCnt="0"/>
      <dgm:spPr/>
    </dgm:pt>
    <dgm:pt modelId="{E41E69D0-9952-7943-9D19-3DE9887C522A}" type="pres">
      <dgm:prSet presAssocID="{0D4FCF72-4E28-40D9-8516-1BED142CC388}" presName="horz2" presStyleCnt="0"/>
      <dgm:spPr/>
    </dgm:pt>
    <dgm:pt modelId="{C0DBD8DE-CFC5-034B-B230-73C27638212E}" type="pres">
      <dgm:prSet presAssocID="{0D4FCF72-4E28-40D9-8516-1BED142CC388}" presName="horzSpace2" presStyleCnt="0"/>
      <dgm:spPr/>
    </dgm:pt>
    <dgm:pt modelId="{D6E73863-1637-4D4E-8100-9711448869B1}" type="pres">
      <dgm:prSet presAssocID="{0D4FCF72-4E28-40D9-8516-1BED142CC388}" presName="tx2" presStyleLbl="revTx" presStyleIdx="7" presStyleCnt="9" custScaleY="43071"/>
      <dgm:spPr/>
    </dgm:pt>
    <dgm:pt modelId="{00133005-A4AF-F146-B8D5-5A84831EAED7}" type="pres">
      <dgm:prSet presAssocID="{0D4FCF72-4E28-40D9-8516-1BED142CC388}" presName="vert2" presStyleCnt="0"/>
      <dgm:spPr/>
    </dgm:pt>
    <dgm:pt modelId="{91A22E16-248B-9E49-A2F7-DF450227DFF3}" type="pres">
      <dgm:prSet presAssocID="{0D4FCF72-4E28-40D9-8516-1BED142CC388}" presName="thinLine2b" presStyleLbl="callout" presStyleIdx="5" presStyleCnt="7"/>
      <dgm:spPr/>
    </dgm:pt>
    <dgm:pt modelId="{CC755B91-5DA8-CC46-91FC-3032C4336BAB}" type="pres">
      <dgm:prSet presAssocID="{0D4FCF72-4E28-40D9-8516-1BED142CC388}" presName="vertSpace2b" presStyleCnt="0"/>
      <dgm:spPr/>
    </dgm:pt>
    <dgm:pt modelId="{2346A1A6-7742-424B-9AB8-26312E42654F}" type="pres">
      <dgm:prSet presAssocID="{3F731E4B-4D43-ED4B-A076-8A166D1990E0}" presName="horz2" presStyleCnt="0"/>
      <dgm:spPr/>
    </dgm:pt>
    <dgm:pt modelId="{0ECDE1DB-CC69-D940-9B8F-CE336C4E2B13}" type="pres">
      <dgm:prSet presAssocID="{3F731E4B-4D43-ED4B-A076-8A166D1990E0}" presName="horzSpace2" presStyleCnt="0"/>
      <dgm:spPr/>
    </dgm:pt>
    <dgm:pt modelId="{90D16001-01A5-DE4D-BB18-8A1D670D9B7D}" type="pres">
      <dgm:prSet presAssocID="{3F731E4B-4D43-ED4B-A076-8A166D1990E0}" presName="tx2" presStyleLbl="revTx" presStyleIdx="8" presStyleCnt="9" custScaleY="59251" custLinFactNeighborX="0" custLinFactNeighborY="50273"/>
      <dgm:spPr/>
    </dgm:pt>
    <dgm:pt modelId="{7A84220F-6B7A-104A-AC7C-1BEAC53CDB96}" type="pres">
      <dgm:prSet presAssocID="{3F731E4B-4D43-ED4B-A076-8A166D1990E0}" presName="vert2" presStyleCnt="0"/>
      <dgm:spPr/>
    </dgm:pt>
    <dgm:pt modelId="{7A2B0F12-4509-C245-B63A-4BA0B190931E}" type="pres">
      <dgm:prSet presAssocID="{3F731E4B-4D43-ED4B-A076-8A166D1990E0}" presName="thinLine2b" presStyleLbl="callout" presStyleIdx="6" presStyleCnt="7"/>
      <dgm:spPr/>
    </dgm:pt>
    <dgm:pt modelId="{3019D61C-C8E0-4449-97F9-B4B3FB8C75A3}" type="pres">
      <dgm:prSet presAssocID="{3F731E4B-4D43-ED4B-A076-8A166D1990E0}" presName="vertSpace2b" presStyleCnt="0"/>
      <dgm:spPr/>
    </dgm:pt>
  </dgm:ptLst>
  <dgm:cxnLst>
    <dgm:cxn modelId="{D664EB2C-B2DD-4F9A-9276-49D8F5BD2FAD}" srcId="{F822A56D-B95B-4034-A2B3-759B39A85E32}" destId="{BF1D7A09-D653-4054-9C2F-85E0414DFD38}" srcOrd="0" destOrd="0" parTransId="{DDEC4CA5-6CE2-4AF4-AD0D-190AFC69F80C}" sibTransId="{6ACA5FFA-DD0F-479A-BF9D-4CBE08D313EF}"/>
    <dgm:cxn modelId="{890ECE2F-1249-3944-BA77-65F8FD8508FB}" type="presOf" srcId="{B1DF22AE-366A-40B4-B3AD-D27643F30277}" destId="{04A5A0EA-05AA-3D4C-B659-D9A70D290174}" srcOrd="0" destOrd="0" presId="urn:microsoft.com/office/officeart/2008/layout/LinedList"/>
    <dgm:cxn modelId="{23A84930-D5EF-40A6-8EF3-167BB1459DCF}" srcId="{F822A56D-B95B-4034-A2B3-759B39A85E32}" destId="{0D4FCF72-4E28-40D9-8516-1BED142CC388}" srcOrd="1" destOrd="0" parTransId="{55445AF9-5347-491E-BB42-411FE4B137DC}" sibTransId="{E4E15A57-F76B-4F45-8CB3-1D7B15187674}"/>
    <dgm:cxn modelId="{F3C25464-F134-4702-89A4-CDBA541F8DF8}" srcId="{DC7B3E5A-4A9D-415B-BE74-D9953000A953}" destId="{0E4171C7-E3EB-4C2A-BB69-A3FBDD3997A0}" srcOrd="0" destOrd="0" parTransId="{852E1ABA-FF58-4455-8E5F-03E5D4EA4C46}" sibTransId="{AC4FBAA4-284A-4396-96DC-C9718B99AFA3}"/>
    <dgm:cxn modelId="{48C03866-4960-411A-8E8D-E473A1702DC3}" srcId="{DC7B3E5A-4A9D-415B-BE74-D9953000A953}" destId="{1CCA3766-499B-4AE6-9FD1-0CECB21D4CAB}" srcOrd="1" destOrd="0" parTransId="{71C08401-5AC8-465A-AA47-9F3EB0A85017}" sibTransId="{2C18330B-1D03-47DC-8732-D895381F8495}"/>
    <dgm:cxn modelId="{E3599D69-043D-B543-AD62-369CE5AC808A}" type="presOf" srcId="{1CCA3766-499B-4AE6-9FD1-0CECB21D4CAB}" destId="{0142ACB8-20EE-B541-8A8B-D5ED310E49DE}" srcOrd="0" destOrd="0" presId="urn:microsoft.com/office/officeart/2008/layout/LinedList"/>
    <dgm:cxn modelId="{B4D1BC49-9B02-EC48-A267-A2F2F40E732C}" type="presOf" srcId="{BF1D7A09-D653-4054-9C2F-85E0414DFD38}" destId="{A8F88678-9F1A-774A-AAB7-B12D5ADCC950}" srcOrd="0" destOrd="0" presId="urn:microsoft.com/office/officeart/2008/layout/LinedList"/>
    <dgm:cxn modelId="{CD96FA73-D37B-454B-9DC8-5C56AF3819ED}" type="presOf" srcId="{0E4171C7-E3EB-4C2A-BB69-A3FBDD3997A0}" destId="{2AC3E16C-1CE0-5D42-8AB4-949930860614}" srcOrd="0" destOrd="0" presId="urn:microsoft.com/office/officeart/2008/layout/LinedList"/>
    <dgm:cxn modelId="{E7AD768E-A941-4446-8734-A6A9E1B342A6}" type="presOf" srcId="{0D4FCF72-4E28-40D9-8516-1BED142CC388}" destId="{D6E73863-1637-4D4E-8100-9711448869B1}" srcOrd="0" destOrd="0" presId="urn:microsoft.com/office/officeart/2008/layout/LinedList"/>
    <dgm:cxn modelId="{13F644A0-F4A6-8F49-BFB7-A61C457CB85C}" type="presOf" srcId="{DC7B3E5A-4A9D-415B-BE74-D9953000A953}" destId="{9C0FD6DA-BF8F-0D4E-9CBA-93EBB7DCAE5D}" srcOrd="0" destOrd="0" presId="urn:microsoft.com/office/officeart/2008/layout/LinedList"/>
    <dgm:cxn modelId="{88E739A2-3230-E944-A6BD-EA2A65A0D81C}" type="presOf" srcId="{2AD8A42E-B44B-4D1B-B7B1-B5996F8459FF}" destId="{CE40E0EE-A660-9A40-B8DC-563D4EA27712}" srcOrd="0" destOrd="0" presId="urn:microsoft.com/office/officeart/2008/layout/LinedList"/>
    <dgm:cxn modelId="{DA9033A3-A8FE-DC45-A25A-6E5A063525C3}" type="presOf" srcId="{3F731E4B-4D43-ED4B-A076-8A166D1990E0}" destId="{90D16001-01A5-DE4D-BB18-8A1D670D9B7D}" srcOrd="0" destOrd="0" presId="urn:microsoft.com/office/officeart/2008/layout/LinedList"/>
    <dgm:cxn modelId="{AF6AE4B5-1D75-4D77-8B9D-D21134D90E4F}" srcId="{B1DF22AE-366A-40B4-B3AD-D27643F30277}" destId="{DC7B3E5A-4A9D-415B-BE74-D9953000A953}" srcOrd="0" destOrd="0" parTransId="{9643B8A1-8E29-438B-8EAA-7CCEC4367C41}" sibTransId="{3AD7C576-79C6-4B52-8801-86FD6F8F3A2C}"/>
    <dgm:cxn modelId="{B19C30BC-0F49-2341-A31E-4E2AB4615DB0}" type="presOf" srcId="{F3509DD4-EA36-4DE7-9C16-33279EE2B03C}" destId="{D27585FA-0659-C04C-8DF2-39CFCDC3E073}" srcOrd="0" destOrd="0" presId="urn:microsoft.com/office/officeart/2008/layout/LinedList"/>
    <dgm:cxn modelId="{41E660BC-7F7B-BF47-8713-3B069836B12E}" type="presOf" srcId="{F822A56D-B95B-4034-A2B3-759B39A85E32}" destId="{389962B5-9843-394E-8F4D-A15EB56914EB}" srcOrd="0" destOrd="0" presId="urn:microsoft.com/office/officeart/2008/layout/LinedList"/>
    <dgm:cxn modelId="{F8BE4DC4-16AB-4862-AFEB-D552066CBDF2}" srcId="{B1DF22AE-366A-40B4-B3AD-D27643F30277}" destId="{F822A56D-B95B-4034-A2B3-759B39A85E32}" srcOrd="1" destOrd="0" parTransId="{F49821D2-F7DE-4549-A5C6-A12656438FF3}" sibTransId="{9F92DEAF-00EF-4A56-9A64-38BF5E450430}"/>
    <dgm:cxn modelId="{A433F8D8-8CB9-445F-8082-3D0B8FCAAEF9}" srcId="{DC7B3E5A-4A9D-415B-BE74-D9953000A953}" destId="{F3509DD4-EA36-4DE7-9C16-33279EE2B03C}" srcOrd="2" destOrd="0" parTransId="{5857E425-691B-448E-ACC0-F24FAF40B020}" sibTransId="{23204A8F-8A1C-490C-8ADA-2D5B965BFD7B}"/>
    <dgm:cxn modelId="{0D46C3DB-750A-4CC1-81BE-ECDDE342EB4B}" srcId="{DC7B3E5A-4A9D-415B-BE74-D9953000A953}" destId="{2AD8A42E-B44B-4D1B-B7B1-B5996F8459FF}" srcOrd="3" destOrd="0" parTransId="{B31261D7-042F-4C11-8179-F7116D2DEF4E}" sibTransId="{6BFF56EF-04AB-462D-85C3-E769EBC939BC}"/>
    <dgm:cxn modelId="{408801DC-5EB9-AE4F-A4B1-5778D69751D7}" srcId="{F822A56D-B95B-4034-A2B3-759B39A85E32}" destId="{3F731E4B-4D43-ED4B-A076-8A166D1990E0}" srcOrd="2" destOrd="0" parTransId="{F85269FB-D7DC-4642-A596-35E095E64DAB}" sibTransId="{2F1F9E7B-2493-4947-9DA9-D24CD1207342}"/>
    <dgm:cxn modelId="{358B5FAC-B90A-5940-994F-E0967CF10494}" type="presParOf" srcId="{04A5A0EA-05AA-3D4C-B659-D9A70D290174}" destId="{F224E63F-3501-DC48-B087-2C363D9E4386}" srcOrd="0" destOrd="0" presId="urn:microsoft.com/office/officeart/2008/layout/LinedList"/>
    <dgm:cxn modelId="{47904773-96F9-7547-868A-878785C76A37}" type="presParOf" srcId="{04A5A0EA-05AA-3D4C-B659-D9A70D290174}" destId="{D8CFB567-8A07-8C49-990F-88B693A18034}" srcOrd="1" destOrd="0" presId="urn:microsoft.com/office/officeart/2008/layout/LinedList"/>
    <dgm:cxn modelId="{EEF19FB1-0D88-CA45-80DB-C9ADE3CD101A}" type="presParOf" srcId="{D8CFB567-8A07-8C49-990F-88B693A18034}" destId="{9C0FD6DA-BF8F-0D4E-9CBA-93EBB7DCAE5D}" srcOrd="0" destOrd="0" presId="urn:microsoft.com/office/officeart/2008/layout/LinedList"/>
    <dgm:cxn modelId="{4039E8DD-D057-7249-9AC6-AC8544770475}" type="presParOf" srcId="{D8CFB567-8A07-8C49-990F-88B693A18034}" destId="{1731CFC5-DF78-5244-8EAA-250E9A52009A}" srcOrd="1" destOrd="0" presId="urn:microsoft.com/office/officeart/2008/layout/LinedList"/>
    <dgm:cxn modelId="{765272A0-4A14-2A40-987C-26D4160C30EC}" type="presParOf" srcId="{1731CFC5-DF78-5244-8EAA-250E9A52009A}" destId="{901DC342-DFF7-154B-8894-D04E06DBC00E}" srcOrd="0" destOrd="0" presId="urn:microsoft.com/office/officeart/2008/layout/LinedList"/>
    <dgm:cxn modelId="{6F309D65-C23F-0842-B136-F87689CFB9A0}" type="presParOf" srcId="{1731CFC5-DF78-5244-8EAA-250E9A52009A}" destId="{7213755E-97FB-7F45-A359-BEF4F9179F96}" srcOrd="1" destOrd="0" presId="urn:microsoft.com/office/officeart/2008/layout/LinedList"/>
    <dgm:cxn modelId="{7EA206AA-F7F5-0243-AFEA-6A374F31BED9}" type="presParOf" srcId="{7213755E-97FB-7F45-A359-BEF4F9179F96}" destId="{B614DA32-F833-9245-B27B-FDC6379A0972}" srcOrd="0" destOrd="0" presId="urn:microsoft.com/office/officeart/2008/layout/LinedList"/>
    <dgm:cxn modelId="{74728AEC-1DAD-E34F-93D2-F2A9FA6CC0E2}" type="presParOf" srcId="{7213755E-97FB-7F45-A359-BEF4F9179F96}" destId="{2AC3E16C-1CE0-5D42-8AB4-949930860614}" srcOrd="1" destOrd="0" presId="urn:microsoft.com/office/officeart/2008/layout/LinedList"/>
    <dgm:cxn modelId="{9F381A5A-1F78-084C-83DB-6E4AA12EF287}" type="presParOf" srcId="{7213755E-97FB-7F45-A359-BEF4F9179F96}" destId="{3E9D151B-10B5-A248-B23A-9F347809ADE7}" srcOrd="2" destOrd="0" presId="urn:microsoft.com/office/officeart/2008/layout/LinedList"/>
    <dgm:cxn modelId="{D2B30911-AE38-6B48-BBF1-FC03EC27935C}" type="presParOf" srcId="{1731CFC5-DF78-5244-8EAA-250E9A52009A}" destId="{73827DCD-72D1-A745-871A-8FB1B9000640}" srcOrd="2" destOrd="0" presId="urn:microsoft.com/office/officeart/2008/layout/LinedList"/>
    <dgm:cxn modelId="{065CC595-CA9C-CB46-8419-49AFE5278C13}" type="presParOf" srcId="{1731CFC5-DF78-5244-8EAA-250E9A52009A}" destId="{82CAD9A6-075F-1847-A5F2-0D2F4DF0DE32}" srcOrd="3" destOrd="0" presId="urn:microsoft.com/office/officeart/2008/layout/LinedList"/>
    <dgm:cxn modelId="{D05CDFB6-1F9E-6D40-94A0-51197BDA797D}" type="presParOf" srcId="{1731CFC5-DF78-5244-8EAA-250E9A52009A}" destId="{C229D78F-9A27-7047-BD74-879C55BF59E3}" srcOrd="4" destOrd="0" presId="urn:microsoft.com/office/officeart/2008/layout/LinedList"/>
    <dgm:cxn modelId="{5061BC45-2850-3540-9ECE-A9394C94968F}" type="presParOf" srcId="{C229D78F-9A27-7047-BD74-879C55BF59E3}" destId="{0B7E3BC4-814B-A847-908E-6383CAD9F14E}" srcOrd="0" destOrd="0" presId="urn:microsoft.com/office/officeart/2008/layout/LinedList"/>
    <dgm:cxn modelId="{97BE1841-BC0F-EF45-9867-99D2F081AE38}" type="presParOf" srcId="{C229D78F-9A27-7047-BD74-879C55BF59E3}" destId="{0142ACB8-20EE-B541-8A8B-D5ED310E49DE}" srcOrd="1" destOrd="0" presId="urn:microsoft.com/office/officeart/2008/layout/LinedList"/>
    <dgm:cxn modelId="{CB186341-AD9E-844D-A4D8-C1F784F56BCC}" type="presParOf" srcId="{C229D78F-9A27-7047-BD74-879C55BF59E3}" destId="{32F8E69C-09EA-B545-81A1-9F50E6B442D3}" srcOrd="2" destOrd="0" presId="urn:microsoft.com/office/officeart/2008/layout/LinedList"/>
    <dgm:cxn modelId="{C01DF1F4-F59F-704D-B02A-A5CE62CF3E19}" type="presParOf" srcId="{1731CFC5-DF78-5244-8EAA-250E9A52009A}" destId="{D472B953-5FC2-894F-A744-5761138F6787}" srcOrd="5" destOrd="0" presId="urn:microsoft.com/office/officeart/2008/layout/LinedList"/>
    <dgm:cxn modelId="{92BAB1A2-AF05-464F-BCF4-59372B9FD86E}" type="presParOf" srcId="{1731CFC5-DF78-5244-8EAA-250E9A52009A}" destId="{BF7DAAB7-6B4E-2E4C-AFFF-1861E71DF122}" srcOrd="6" destOrd="0" presId="urn:microsoft.com/office/officeart/2008/layout/LinedList"/>
    <dgm:cxn modelId="{282136C3-AF92-FB48-BAC8-3DF1E10986A4}" type="presParOf" srcId="{1731CFC5-DF78-5244-8EAA-250E9A52009A}" destId="{97FE5673-5D18-894E-B27B-C75B73E8826B}" srcOrd="7" destOrd="0" presId="urn:microsoft.com/office/officeart/2008/layout/LinedList"/>
    <dgm:cxn modelId="{F3D8CF65-5B77-0644-88BE-63E18816F240}" type="presParOf" srcId="{97FE5673-5D18-894E-B27B-C75B73E8826B}" destId="{59B436CD-1127-984B-95A1-9D2493AC9E52}" srcOrd="0" destOrd="0" presId="urn:microsoft.com/office/officeart/2008/layout/LinedList"/>
    <dgm:cxn modelId="{89637EF6-E1F8-8949-B6E1-0418B4A410E4}" type="presParOf" srcId="{97FE5673-5D18-894E-B27B-C75B73E8826B}" destId="{D27585FA-0659-C04C-8DF2-39CFCDC3E073}" srcOrd="1" destOrd="0" presId="urn:microsoft.com/office/officeart/2008/layout/LinedList"/>
    <dgm:cxn modelId="{14C6EFA0-BBBA-A64B-9BA3-1E3D562844FB}" type="presParOf" srcId="{97FE5673-5D18-894E-B27B-C75B73E8826B}" destId="{667D42A2-4EF5-604D-8953-DF925D04425E}" srcOrd="2" destOrd="0" presId="urn:microsoft.com/office/officeart/2008/layout/LinedList"/>
    <dgm:cxn modelId="{386EA2D3-65A5-5444-8EB9-FE8B55652C19}" type="presParOf" srcId="{1731CFC5-DF78-5244-8EAA-250E9A52009A}" destId="{40865C52-A974-4340-9915-78FF3DD78F3D}" srcOrd="8" destOrd="0" presId="urn:microsoft.com/office/officeart/2008/layout/LinedList"/>
    <dgm:cxn modelId="{5D1AC742-F35D-664A-B4C4-B8A856C5A5F7}" type="presParOf" srcId="{1731CFC5-DF78-5244-8EAA-250E9A52009A}" destId="{EC43BFF0-8987-FA4F-A598-CC08219F8693}" srcOrd="9" destOrd="0" presId="urn:microsoft.com/office/officeart/2008/layout/LinedList"/>
    <dgm:cxn modelId="{9D9D024D-3A4A-B646-9F1C-9002FD10B25C}" type="presParOf" srcId="{1731CFC5-DF78-5244-8EAA-250E9A52009A}" destId="{7EB246E5-59A0-C04E-B73F-95EE636E5734}" srcOrd="10" destOrd="0" presId="urn:microsoft.com/office/officeart/2008/layout/LinedList"/>
    <dgm:cxn modelId="{39AEEEFA-57C7-6347-9770-87F390E7190C}" type="presParOf" srcId="{7EB246E5-59A0-C04E-B73F-95EE636E5734}" destId="{87A3ADA4-66B9-EB4F-B6E5-2AD583E40EB3}" srcOrd="0" destOrd="0" presId="urn:microsoft.com/office/officeart/2008/layout/LinedList"/>
    <dgm:cxn modelId="{3209AFF3-894B-2A47-B831-50CA90277FF6}" type="presParOf" srcId="{7EB246E5-59A0-C04E-B73F-95EE636E5734}" destId="{CE40E0EE-A660-9A40-B8DC-563D4EA27712}" srcOrd="1" destOrd="0" presId="urn:microsoft.com/office/officeart/2008/layout/LinedList"/>
    <dgm:cxn modelId="{5E3B583D-1D8A-004D-B729-9516074BF22A}" type="presParOf" srcId="{7EB246E5-59A0-C04E-B73F-95EE636E5734}" destId="{0BD5D25B-52D2-8744-BE10-C35FC78BB578}" srcOrd="2" destOrd="0" presId="urn:microsoft.com/office/officeart/2008/layout/LinedList"/>
    <dgm:cxn modelId="{740130F8-F457-2348-B670-5D201BF2AF9F}" type="presParOf" srcId="{1731CFC5-DF78-5244-8EAA-250E9A52009A}" destId="{5C78DE8C-4A13-BE4C-A313-C465FEB0A321}" srcOrd="11" destOrd="0" presId="urn:microsoft.com/office/officeart/2008/layout/LinedList"/>
    <dgm:cxn modelId="{484B49B0-964A-1344-9DAC-1CC97BD8DDE2}" type="presParOf" srcId="{1731CFC5-DF78-5244-8EAA-250E9A52009A}" destId="{F066C745-687E-2541-8531-4BB0530C8852}" srcOrd="12" destOrd="0" presId="urn:microsoft.com/office/officeart/2008/layout/LinedList"/>
    <dgm:cxn modelId="{4E99C5C5-9AD0-D047-8106-16B1FDD398DB}" type="presParOf" srcId="{04A5A0EA-05AA-3D4C-B659-D9A70D290174}" destId="{A3A6F008-4427-1741-8219-67D9180165F3}" srcOrd="2" destOrd="0" presId="urn:microsoft.com/office/officeart/2008/layout/LinedList"/>
    <dgm:cxn modelId="{34F08AC4-7F66-8B41-A74C-C7064FCEB762}" type="presParOf" srcId="{04A5A0EA-05AA-3D4C-B659-D9A70D290174}" destId="{4DD0B088-2514-5F42-BB8B-971C3D18A0D1}" srcOrd="3" destOrd="0" presId="urn:microsoft.com/office/officeart/2008/layout/LinedList"/>
    <dgm:cxn modelId="{F639DAFC-EF23-4C4E-86BA-E0DE74F6888F}" type="presParOf" srcId="{4DD0B088-2514-5F42-BB8B-971C3D18A0D1}" destId="{389962B5-9843-394E-8F4D-A15EB56914EB}" srcOrd="0" destOrd="0" presId="urn:microsoft.com/office/officeart/2008/layout/LinedList"/>
    <dgm:cxn modelId="{6F2AD4B4-892D-0C4D-8243-EB9BBE761250}" type="presParOf" srcId="{4DD0B088-2514-5F42-BB8B-971C3D18A0D1}" destId="{3ACCB972-F2E1-3F4D-8229-73BF8BC41699}" srcOrd="1" destOrd="0" presId="urn:microsoft.com/office/officeart/2008/layout/LinedList"/>
    <dgm:cxn modelId="{D05DFCD4-74C0-C641-8455-C10BAADFA7B9}" type="presParOf" srcId="{3ACCB972-F2E1-3F4D-8229-73BF8BC41699}" destId="{206CDC43-E883-9242-A123-426A337172DC}" srcOrd="0" destOrd="0" presId="urn:microsoft.com/office/officeart/2008/layout/LinedList"/>
    <dgm:cxn modelId="{1C758847-F7E0-8A4B-8DC4-1D7B6B09EB1C}" type="presParOf" srcId="{3ACCB972-F2E1-3F4D-8229-73BF8BC41699}" destId="{EC98FC17-0D93-AF43-AAE0-98E535461CA3}" srcOrd="1" destOrd="0" presId="urn:microsoft.com/office/officeart/2008/layout/LinedList"/>
    <dgm:cxn modelId="{CBC5A7CC-C30A-DB40-B2BF-548663356354}" type="presParOf" srcId="{EC98FC17-0D93-AF43-AAE0-98E535461CA3}" destId="{07441B9C-1F81-7A48-8FBA-E3EF52061831}" srcOrd="0" destOrd="0" presId="urn:microsoft.com/office/officeart/2008/layout/LinedList"/>
    <dgm:cxn modelId="{B93960EF-3F9A-7643-9810-852C63775880}" type="presParOf" srcId="{EC98FC17-0D93-AF43-AAE0-98E535461CA3}" destId="{A8F88678-9F1A-774A-AAB7-B12D5ADCC950}" srcOrd="1" destOrd="0" presId="urn:microsoft.com/office/officeart/2008/layout/LinedList"/>
    <dgm:cxn modelId="{459044AD-BF1B-9442-8674-B8367B50B526}" type="presParOf" srcId="{EC98FC17-0D93-AF43-AAE0-98E535461CA3}" destId="{1AB199F0-D346-B14E-8290-C06ACB9E568B}" srcOrd="2" destOrd="0" presId="urn:microsoft.com/office/officeart/2008/layout/LinedList"/>
    <dgm:cxn modelId="{19E51087-A5C4-4B49-8A8D-257EE5191C67}" type="presParOf" srcId="{3ACCB972-F2E1-3F4D-8229-73BF8BC41699}" destId="{E4579798-91D7-3341-BBFD-FBC0A18A37D7}" srcOrd="2" destOrd="0" presId="urn:microsoft.com/office/officeart/2008/layout/LinedList"/>
    <dgm:cxn modelId="{5EF6FE71-64BE-6745-BE5B-26B2CE8C549D}" type="presParOf" srcId="{3ACCB972-F2E1-3F4D-8229-73BF8BC41699}" destId="{4F0CEDFB-5A5F-8B4C-9EEE-413D481137E1}" srcOrd="3" destOrd="0" presId="urn:microsoft.com/office/officeart/2008/layout/LinedList"/>
    <dgm:cxn modelId="{2A41D0FB-DB5D-3741-B4B5-E7ACBBE6AC36}" type="presParOf" srcId="{3ACCB972-F2E1-3F4D-8229-73BF8BC41699}" destId="{E41E69D0-9952-7943-9D19-3DE9887C522A}" srcOrd="4" destOrd="0" presId="urn:microsoft.com/office/officeart/2008/layout/LinedList"/>
    <dgm:cxn modelId="{EA71865F-0565-884A-9958-A3E768F0706C}" type="presParOf" srcId="{E41E69D0-9952-7943-9D19-3DE9887C522A}" destId="{C0DBD8DE-CFC5-034B-B230-73C27638212E}" srcOrd="0" destOrd="0" presId="urn:microsoft.com/office/officeart/2008/layout/LinedList"/>
    <dgm:cxn modelId="{A4188F06-C838-4C4F-BD91-FDC51A62617C}" type="presParOf" srcId="{E41E69D0-9952-7943-9D19-3DE9887C522A}" destId="{D6E73863-1637-4D4E-8100-9711448869B1}" srcOrd="1" destOrd="0" presId="urn:microsoft.com/office/officeart/2008/layout/LinedList"/>
    <dgm:cxn modelId="{A1A40B8C-A907-D140-AB19-17D81A21A002}" type="presParOf" srcId="{E41E69D0-9952-7943-9D19-3DE9887C522A}" destId="{00133005-A4AF-F146-B8D5-5A84831EAED7}" srcOrd="2" destOrd="0" presId="urn:microsoft.com/office/officeart/2008/layout/LinedList"/>
    <dgm:cxn modelId="{EB6B4B71-AD53-894D-9E81-34E40608AEAC}" type="presParOf" srcId="{3ACCB972-F2E1-3F4D-8229-73BF8BC41699}" destId="{91A22E16-248B-9E49-A2F7-DF450227DFF3}" srcOrd="5" destOrd="0" presId="urn:microsoft.com/office/officeart/2008/layout/LinedList"/>
    <dgm:cxn modelId="{120A5A96-AC06-B648-B8DC-7F5F6D861704}" type="presParOf" srcId="{3ACCB972-F2E1-3F4D-8229-73BF8BC41699}" destId="{CC755B91-5DA8-CC46-91FC-3032C4336BAB}" srcOrd="6" destOrd="0" presId="urn:microsoft.com/office/officeart/2008/layout/LinedList"/>
    <dgm:cxn modelId="{1928BE1C-D2DF-FB4B-9922-8A8FA3893631}" type="presParOf" srcId="{3ACCB972-F2E1-3F4D-8229-73BF8BC41699}" destId="{2346A1A6-7742-424B-9AB8-26312E42654F}" srcOrd="7" destOrd="0" presId="urn:microsoft.com/office/officeart/2008/layout/LinedList"/>
    <dgm:cxn modelId="{063496D2-8895-0144-B908-810F0BD2F1B7}" type="presParOf" srcId="{2346A1A6-7742-424B-9AB8-26312E42654F}" destId="{0ECDE1DB-CC69-D940-9B8F-CE336C4E2B13}" srcOrd="0" destOrd="0" presId="urn:microsoft.com/office/officeart/2008/layout/LinedList"/>
    <dgm:cxn modelId="{1C423433-94D5-3F4D-BF1C-02E42793E5C5}" type="presParOf" srcId="{2346A1A6-7742-424B-9AB8-26312E42654F}" destId="{90D16001-01A5-DE4D-BB18-8A1D670D9B7D}" srcOrd="1" destOrd="0" presId="urn:microsoft.com/office/officeart/2008/layout/LinedList"/>
    <dgm:cxn modelId="{EE03C2C2-041E-3A46-BD03-8E529EC11DD8}" type="presParOf" srcId="{2346A1A6-7742-424B-9AB8-26312E42654F}" destId="{7A84220F-6B7A-104A-AC7C-1BEAC53CDB96}" srcOrd="2" destOrd="0" presId="urn:microsoft.com/office/officeart/2008/layout/LinedList"/>
    <dgm:cxn modelId="{9DE20AE4-8EE3-A146-AE2F-953663A00342}" type="presParOf" srcId="{3ACCB972-F2E1-3F4D-8229-73BF8BC41699}" destId="{7A2B0F12-4509-C245-B63A-4BA0B190931E}" srcOrd="8" destOrd="0" presId="urn:microsoft.com/office/officeart/2008/layout/LinedList"/>
    <dgm:cxn modelId="{2F36D270-52AB-9245-B2F0-841BC652A533}" type="presParOf" srcId="{3ACCB972-F2E1-3F4D-8229-73BF8BC41699}" destId="{3019D61C-C8E0-4449-97F9-B4B3FB8C75A3}"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17079E-AF58-814D-BA25-A504DAA83F28}">
      <dsp:nvSpPr>
        <dsp:cNvPr id="0" name=""/>
        <dsp:cNvSpPr/>
      </dsp:nvSpPr>
      <dsp:spPr>
        <a:xfrm>
          <a:off x="3506913" y="1659548"/>
          <a:ext cx="2050659" cy="1929954"/>
        </a:xfrm>
        <a:prstGeom prst="ellipse">
          <a:avLst/>
        </a:prstGeom>
        <a:solidFill>
          <a:schemeClr val="accent4">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t>Responsible Leadership</a:t>
          </a:r>
        </a:p>
      </dsp:txBody>
      <dsp:txXfrm>
        <a:off x="3807225" y="1942183"/>
        <a:ext cx="1450035" cy="1364684"/>
      </dsp:txXfrm>
    </dsp:sp>
    <dsp:sp modelId="{92460EB6-81F0-E240-A83F-967A96DDFD58}">
      <dsp:nvSpPr>
        <dsp:cNvPr id="0" name=""/>
        <dsp:cNvSpPr/>
      </dsp:nvSpPr>
      <dsp:spPr>
        <a:xfrm>
          <a:off x="3520284" y="-16554"/>
          <a:ext cx="2023918" cy="1648175"/>
        </a:xfrm>
        <a:prstGeom prst="ellipse">
          <a:avLst/>
        </a:prstGeom>
        <a:solidFill>
          <a:srgbClr val="33312D">
            <a:alpha val="7804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FontTx/>
            <a:buNone/>
          </a:pPr>
          <a:r>
            <a:rPr lang="en-GB" sz="2000" kern="1200" dirty="0">
              <a:solidFill>
                <a:schemeClr val="bg1"/>
              </a:solidFill>
            </a:rPr>
            <a:t>Stakeholder Relations</a:t>
          </a:r>
        </a:p>
      </dsp:txBody>
      <dsp:txXfrm>
        <a:off x="3816680" y="224816"/>
        <a:ext cx="1431126" cy="1165435"/>
      </dsp:txXfrm>
    </dsp:sp>
    <dsp:sp modelId="{DDA57527-5C00-AD4A-94BC-CAD7E04ADEF3}">
      <dsp:nvSpPr>
        <dsp:cNvPr id="0" name=""/>
        <dsp:cNvSpPr/>
      </dsp:nvSpPr>
      <dsp:spPr>
        <a:xfrm>
          <a:off x="5453440" y="1212977"/>
          <a:ext cx="2023918" cy="1648175"/>
        </a:xfrm>
        <a:prstGeom prst="ellipse">
          <a:avLst/>
        </a:prstGeom>
        <a:solidFill>
          <a:srgbClr val="33312D">
            <a:alpha val="7804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FontTx/>
            <a:buNone/>
          </a:pPr>
          <a:r>
            <a:rPr lang="en-GB" sz="2000" kern="1200" dirty="0">
              <a:solidFill>
                <a:schemeClr val="bg1"/>
              </a:solidFill>
            </a:rPr>
            <a:t>Ethics and Values’</a:t>
          </a:r>
        </a:p>
      </dsp:txBody>
      <dsp:txXfrm>
        <a:off x="5749836" y="1454347"/>
        <a:ext cx="1431126" cy="1165435"/>
      </dsp:txXfrm>
    </dsp:sp>
    <dsp:sp modelId="{040F36DE-2A8F-614E-9570-D17ACD2F5D63}">
      <dsp:nvSpPr>
        <dsp:cNvPr id="0" name=""/>
        <dsp:cNvSpPr/>
      </dsp:nvSpPr>
      <dsp:spPr>
        <a:xfrm>
          <a:off x="4619729" y="3367191"/>
          <a:ext cx="2023918" cy="1648175"/>
        </a:xfrm>
        <a:prstGeom prst="ellipse">
          <a:avLst/>
        </a:prstGeom>
        <a:solidFill>
          <a:srgbClr val="33312D">
            <a:alpha val="7804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FontTx/>
            <a:buNone/>
          </a:pPr>
          <a:r>
            <a:rPr lang="en-GB" sz="2000" kern="1200" dirty="0">
              <a:solidFill>
                <a:schemeClr val="bg1"/>
              </a:solidFill>
            </a:rPr>
            <a:t>Self-awareness</a:t>
          </a:r>
        </a:p>
      </dsp:txBody>
      <dsp:txXfrm>
        <a:off x="4916125" y="3608561"/>
        <a:ext cx="1431126" cy="1165435"/>
      </dsp:txXfrm>
    </dsp:sp>
    <dsp:sp modelId="{CC8111D7-1ADB-F24F-A83D-C99381EB88AE}">
      <dsp:nvSpPr>
        <dsp:cNvPr id="0" name=""/>
        <dsp:cNvSpPr/>
      </dsp:nvSpPr>
      <dsp:spPr>
        <a:xfrm>
          <a:off x="2420838" y="3367191"/>
          <a:ext cx="2023918" cy="1648175"/>
        </a:xfrm>
        <a:prstGeom prst="ellipse">
          <a:avLst/>
        </a:prstGeom>
        <a:solidFill>
          <a:srgbClr val="33312D">
            <a:alpha val="7804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FontTx/>
            <a:buNone/>
          </a:pPr>
          <a:r>
            <a:rPr lang="en-GB" sz="2000" kern="1200" dirty="0">
              <a:solidFill>
                <a:schemeClr val="bg1"/>
              </a:solidFill>
            </a:rPr>
            <a:t>systems thinking</a:t>
          </a:r>
        </a:p>
      </dsp:txBody>
      <dsp:txXfrm>
        <a:off x="2717234" y="3608561"/>
        <a:ext cx="1431126" cy="1165435"/>
      </dsp:txXfrm>
    </dsp:sp>
    <dsp:sp modelId="{F2E90DC3-E392-B84A-A694-03B938C96D2C}">
      <dsp:nvSpPr>
        <dsp:cNvPr id="0" name=""/>
        <dsp:cNvSpPr/>
      </dsp:nvSpPr>
      <dsp:spPr>
        <a:xfrm>
          <a:off x="1544551" y="1212967"/>
          <a:ext cx="2023918" cy="1648175"/>
        </a:xfrm>
        <a:prstGeom prst="ellipse">
          <a:avLst/>
        </a:prstGeom>
        <a:solidFill>
          <a:srgbClr val="33312D">
            <a:alpha val="7804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FontTx/>
            <a:buNone/>
          </a:pPr>
          <a:r>
            <a:rPr lang="en-GB" sz="2000" kern="1200" dirty="0">
              <a:solidFill>
                <a:schemeClr val="bg1"/>
              </a:solidFill>
            </a:rPr>
            <a:t>change and innovation</a:t>
          </a:r>
        </a:p>
      </dsp:txBody>
      <dsp:txXfrm>
        <a:off x="1840947" y="1454337"/>
        <a:ext cx="1431126" cy="11654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63BAF2-2242-704F-A464-96D2B06D604D}">
      <dsp:nvSpPr>
        <dsp:cNvPr id="0" name=""/>
        <dsp:cNvSpPr/>
      </dsp:nvSpPr>
      <dsp:spPr>
        <a:xfrm rot="5400000">
          <a:off x="-290844" y="1062354"/>
          <a:ext cx="1938964" cy="1357275"/>
        </a:xfrm>
        <a:prstGeom prst="chevron">
          <a:avLst/>
        </a:prstGeom>
        <a:solidFill>
          <a:srgbClr val="AD9A1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GB" sz="3600" kern="1200" dirty="0">
              <a:solidFill>
                <a:schemeClr val="bg1"/>
              </a:solidFill>
            </a:rPr>
            <a:t>DAY1</a:t>
          </a:r>
          <a:r>
            <a:rPr lang="en-GB" sz="3600" kern="1200" dirty="0">
              <a:solidFill>
                <a:schemeClr val="tx1"/>
              </a:solidFill>
            </a:rPr>
            <a:t> </a:t>
          </a:r>
        </a:p>
      </dsp:txBody>
      <dsp:txXfrm rot="-5400000">
        <a:off x="1" y="1450148"/>
        <a:ext cx="1357275" cy="581689"/>
      </dsp:txXfrm>
    </dsp:sp>
    <dsp:sp modelId="{BB10E189-428B-7645-AF05-6691EB2098C5}">
      <dsp:nvSpPr>
        <dsp:cNvPr id="0" name=""/>
        <dsp:cNvSpPr/>
      </dsp:nvSpPr>
      <dsp:spPr>
        <a:xfrm rot="5400000">
          <a:off x="3358522" y="-1962869"/>
          <a:ext cx="2726591" cy="6729085"/>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endParaRPr lang="en-US" sz="1800" kern="1200" dirty="0"/>
        </a:p>
        <a:p>
          <a:pPr marL="171450" lvl="1" indent="-171450" algn="l" defTabSz="800100">
            <a:lnSpc>
              <a:spcPct val="90000"/>
            </a:lnSpc>
            <a:spcBef>
              <a:spcPct val="0"/>
            </a:spcBef>
            <a:spcAft>
              <a:spcPct val="15000"/>
            </a:spcAft>
            <a:buChar char="•"/>
          </a:pPr>
          <a:r>
            <a:rPr lang="en-US" sz="1800" kern="1200" dirty="0"/>
            <a:t>Pre-workshop briefing and sourcebook  </a:t>
          </a:r>
        </a:p>
        <a:p>
          <a:pPr marL="171450" lvl="1" indent="-171450" algn="l" defTabSz="800100">
            <a:lnSpc>
              <a:spcPct val="90000"/>
            </a:lnSpc>
            <a:spcBef>
              <a:spcPct val="0"/>
            </a:spcBef>
            <a:spcAft>
              <a:spcPct val="15000"/>
            </a:spcAft>
            <a:buChar char="•"/>
          </a:pPr>
          <a:endParaRPr lang="en-US" sz="1800" kern="1200" dirty="0"/>
        </a:p>
        <a:p>
          <a:pPr marL="171450" lvl="1" indent="-171450" algn="l" defTabSz="800100">
            <a:lnSpc>
              <a:spcPct val="90000"/>
            </a:lnSpc>
            <a:spcBef>
              <a:spcPct val="0"/>
            </a:spcBef>
            <a:spcAft>
              <a:spcPct val="15000"/>
            </a:spcAft>
            <a:buChar char="•"/>
          </a:pPr>
          <a:r>
            <a:rPr lang="en-US" sz="1800" kern="1200" dirty="0"/>
            <a:t>Ice-breaker and challenging cultural assumptions</a:t>
          </a:r>
        </a:p>
        <a:p>
          <a:pPr marL="171450" lvl="1" indent="-171450" algn="l" defTabSz="800100">
            <a:lnSpc>
              <a:spcPct val="90000"/>
            </a:lnSpc>
            <a:spcBef>
              <a:spcPct val="0"/>
            </a:spcBef>
            <a:spcAft>
              <a:spcPct val="15000"/>
            </a:spcAft>
            <a:buChar char="•"/>
          </a:pPr>
          <a:endParaRPr lang="en-US" sz="1800" kern="1200" dirty="0"/>
        </a:p>
        <a:p>
          <a:pPr marL="171450" lvl="1" indent="-171450" algn="l" defTabSz="800100">
            <a:lnSpc>
              <a:spcPct val="90000"/>
            </a:lnSpc>
            <a:spcBef>
              <a:spcPct val="0"/>
            </a:spcBef>
            <a:spcAft>
              <a:spcPct val="15000"/>
            </a:spcAft>
            <a:buChar char="•"/>
          </a:pPr>
          <a:r>
            <a:rPr lang="en-US" sz="1800" kern="1200" dirty="0"/>
            <a:t>Session on steps to be considered while developing a business plan</a:t>
          </a:r>
        </a:p>
        <a:p>
          <a:pPr marL="171450" lvl="1" indent="-171450" algn="l" defTabSz="800100">
            <a:lnSpc>
              <a:spcPct val="90000"/>
            </a:lnSpc>
            <a:spcBef>
              <a:spcPct val="0"/>
            </a:spcBef>
            <a:spcAft>
              <a:spcPct val="15000"/>
            </a:spcAft>
            <a:buChar char="•"/>
          </a:pPr>
          <a:endParaRPr lang="en-US" sz="1800" kern="1200" dirty="0"/>
        </a:p>
        <a:p>
          <a:pPr marL="171450" lvl="1" indent="-171450" algn="l" defTabSz="800100">
            <a:lnSpc>
              <a:spcPct val="90000"/>
            </a:lnSpc>
            <a:spcBef>
              <a:spcPct val="0"/>
            </a:spcBef>
            <a:spcAft>
              <a:spcPct val="15000"/>
            </a:spcAft>
            <a:buChar char="•"/>
          </a:pPr>
          <a:r>
            <a:rPr lang="en-US" sz="1800" kern="1200" dirty="0"/>
            <a:t>Identifying a city and the problem and the product/service</a:t>
          </a:r>
          <a:endParaRPr lang="en-US" sz="1300" kern="1200" dirty="0"/>
        </a:p>
      </dsp:txBody>
      <dsp:txXfrm rot="-5400000">
        <a:off x="1357276" y="171478"/>
        <a:ext cx="6595984" cy="2460389"/>
      </dsp:txXfrm>
    </dsp:sp>
    <dsp:sp modelId="{B2B46D30-496A-9445-834E-20CCACA7B8AB}">
      <dsp:nvSpPr>
        <dsp:cNvPr id="0" name=""/>
        <dsp:cNvSpPr/>
      </dsp:nvSpPr>
      <dsp:spPr>
        <a:xfrm rot="5400000">
          <a:off x="-290844" y="3131540"/>
          <a:ext cx="1938964" cy="1357275"/>
        </a:xfrm>
        <a:prstGeom prst="chevron">
          <a:avLst/>
        </a:prstGeom>
        <a:solidFill>
          <a:srgbClr val="AD9A12"/>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GB" sz="3600" kern="1200" dirty="0">
              <a:solidFill>
                <a:schemeClr val="bg1"/>
              </a:solidFill>
            </a:rPr>
            <a:t>DAY 2</a:t>
          </a:r>
        </a:p>
      </dsp:txBody>
      <dsp:txXfrm rot="-5400000">
        <a:off x="1" y="3519334"/>
        <a:ext cx="1357275" cy="581689"/>
      </dsp:txXfrm>
    </dsp:sp>
    <dsp:sp modelId="{00B5843D-074E-4744-8C60-171AD021C328}">
      <dsp:nvSpPr>
        <dsp:cNvPr id="0" name=""/>
        <dsp:cNvSpPr/>
      </dsp:nvSpPr>
      <dsp:spPr>
        <a:xfrm rot="5400000">
          <a:off x="3800348" y="334083"/>
          <a:ext cx="1842938" cy="6729085"/>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GB" sz="1800" kern="1200" dirty="0">
              <a:solidFill>
                <a:prstClr val="black">
                  <a:hueOff val="0"/>
                  <a:satOff val="0"/>
                  <a:lumOff val="0"/>
                  <a:alphaOff val="0"/>
                </a:prstClr>
              </a:solidFill>
              <a:latin typeface="Arial" panose="020B0604020202020204"/>
              <a:ea typeface="+mn-ea"/>
              <a:cs typeface="+mn-cs"/>
            </a:rPr>
            <a:t>Brainstorming</a:t>
          </a:r>
        </a:p>
        <a:p>
          <a:pPr marL="171450" lvl="1" indent="-171450" algn="l" defTabSz="800100">
            <a:lnSpc>
              <a:spcPct val="90000"/>
            </a:lnSpc>
            <a:spcBef>
              <a:spcPct val="0"/>
            </a:spcBef>
            <a:spcAft>
              <a:spcPct val="15000"/>
            </a:spcAft>
            <a:buChar char="•"/>
          </a:pPr>
          <a:endParaRPr lang="en-US" sz="1800" kern="1200" dirty="0">
            <a:solidFill>
              <a:prstClr val="black">
                <a:hueOff val="0"/>
                <a:satOff val="0"/>
                <a:lumOff val="0"/>
                <a:alphaOff val="0"/>
              </a:prstClr>
            </a:solidFill>
            <a:latin typeface="Arial" panose="020B0604020202020204"/>
            <a:ea typeface="+mn-ea"/>
            <a:cs typeface="+mn-cs"/>
          </a:endParaRPr>
        </a:p>
        <a:p>
          <a:pPr marL="171450" lvl="1" indent="-171450" algn="l" defTabSz="800100">
            <a:lnSpc>
              <a:spcPct val="90000"/>
            </a:lnSpc>
            <a:spcBef>
              <a:spcPct val="0"/>
            </a:spcBef>
            <a:spcAft>
              <a:spcPct val="15000"/>
            </a:spcAft>
            <a:buChar char="•"/>
          </a:pPr>
          <a:endParaRPr lang="en-US" sz="1800" kern="1200" dirty="0">
            <a:solidFill>
              <a:prstClr val="black">
                <a:hueOff val="0"/>
                <a:satOff val="0"/>
                <a:lumOff val="0"/>
                <a:alphaOff val="0"/>
              </a:prstClr>
            </a:solidFill>
            <a:latin typeface="Arial" panose="020B0604020202020204"/>
            <a:ea typeface="+mn-ea"/>
            <a:cs typeface="+mn-cs"/>
          </a:endParaRPr>
        </a:p>
        <a:p>
          <a:pPr marL="171450" lvl="1" indent="-171450" algn="l" defTabSz="800100">
            <a:lnSpc>
              <a:spcPct val="90000"/>
            </a:lnSpc>
            <a:spcBef>
              <a:spcPct val="0"/>
            </a:spcBef>
            <a:spcAft>
              <a:spcPct val="15000"/>
            </a:spcAft>
            <a:buChar char="•"/>
          </a:pPr>
          <a:r>
            <a:rPr lang="en-US" sz="1800" kern="1200" dirty="0">
              <a:solidFill>
                <a:prstClr val="black">
                  <a:hueOff val="0"/>
                  <a:satOff val="0"/>
                  <a:lumOff val="0"/>
                  <a:alphaOff val="0"/>
                </a:prstClr>
              </a:solidFill>
              <a:latin typeface="Arial" panose="020B0604020202020204"/>
              <a:ea typeface="+mn-ea"/>
              <a:cs typeface="+mn-cs"/>
            </a:rPr>
            <a:t>PRESENTATION</a:t>
          </a:r>
        </a:p>
      </dsp:txBody>
      <dsp:txXfrm rot="-5400000">
        <a:off x="1357275" y="2867122"/>
        <a:ext cx="6639120" cy="16630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24E63F-3501-DC48-B087-2C363D9E4386}">
      <dsp:nvSpPr>
        <dsp:cNvPr id="0" name=""/>
        <dsp:cNvSpPr/>
      </dsp:nvSpPr>
      <dsp:spPr>
        <a:xfrm>
          <a:off x="0" y="0"/>
          <a:ext cx="1137602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0FD6DA-BF8F-0D4E-9CBA-93EBB7DCAE5D}">
      <dsp:nvSpPr>
        <dsp:cNvPr id="0" name=""/>
        <dsp:cNvSpPr/>
      </dsp:nvSpPr>
      <dsp:spPr>
        <a:xfrm>
          <a:off x="0" y="0"/>
          <a:ext cx="2275204" cy="2394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t>Success factors</a:t>
          </a:r>
        </a:p>
      </dsp:txBody>
      <dsp:txXfrm>
        <a:off x="0" y="0"/>
        <a:ext cx="2275204" cy="2394295"/>
      </dsp:txXfrm>
    </dsp:sp>
    <dsp:sp modelId="{2AC3E16C-1CE0-5D42-8AB4-949930860614}">
      <dsp:nvSpPr>
        <dsp:cNvPr id="0" name=""/>
        <dsp:cNvSpPr/>
      </dsp:nvSpPr>
      <dsp:spPr>
        <a:xfrm>
          <a:off x="2445845" y="1788610"/>
          <a:ext cx="8930178" cy="562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Role of a mentor was critical</a:t>
          </a:r>
        </a:p>
      </dsp:txBody>
      <dsp:txXfrm>
        <a:off x="2445845" y="1788610"/>
        <a:ext cx="8930178" cy="562916"/>
      </dsp:txXfrm>
    </dsp:sp>
    <dsp:sp modelId="{73827DCD-72D1-A745-871A-8FB1B9000640}">
      <dsp:nvSpPr>
        <dsp:cNvPr id="0" name=""/>
        <dsp:cNvSpPr/>
      </dsp:nvSpPr>
      <dsp:spPr>
        <a:xfrm>
          <a:off x="2275204" y="591062"/>
          <a:ext cx="910081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42ACB8-20EE-B541-8A8B-D5ED310E49DE}">
      <dsp:nvSpPr>
        <dsp:cNvPr id="0" name=""/>
        <dsp:cNvSpPr/>
      </dsp:nvSpPr>
      <dsp:spPr>
        <a:xfrm>
          <a:off x="2445845" y="619208"/>
          <a:ext cx="8930178" cy="562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Continued discussions within the teaching team was very useful</a:t>
          </a:r>
        </a:p>
      </dsp:txBody>
      <dsp:txXfrm>
        <a:off x="2445845" y="619208"/>
        <a:ext cx="8930178" cy="562916"/>
      </dsp:txXfrm>
    </dsp:sp>
    <dsp:sp modelId="{D472B953-5FC2-894F-A744-5761138F6787}">
      <dsp:nvSpPr>
        <dsp:cNvPr id="0" name=""/>
        <dsp:cNvSpPr/>
      </dsp:nvSpPr>
      <dsp:spPr>
        <a:xfrm>
          <a:off x="2275204" y="1182124"/>
          <a:ext cx="910081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7585FA-0659-C04C-8DF2-39CFCDC3E073}">
      <dsp:nvSpPr>
        <dsp:cNvPr id="0" name=""/>
        <dsp:cNvSpPr/>
      </dsp:nvSpPr>
      <dsp:spPr>
        <a:xfrm>
          <a:off x="2445845" y="25365"/>
          <a:ext cx="8930178" cy="562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Pre-workshop briefings- The ice-breaker and cultural assumptions exercise</a:t>
          </a:r>
        </a:p>
      </dsp:txBody>
      <dsp:txXfrm>
        <a:off x="2445845" y="25365"/>
        <a:ext cx="8930178" cy="562916"/>
      </dsp:txXfrm>
    </dsp:sp>
    <dsp:sp modelId="{40865C52-A974-4340-9915-78FF3DD78F3D}">
      <dsp:nvSpPr>
        <dsp:cNvPr id="0" name=""/>
        <dsp:cNvSpPr/>
      </dsp:nvSpPr>
      <dsp:spPr>
        <a:xfrm>
          <a:off x="2275204" y="1773187"/>
          <a:ext cx="910081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40E0EE-A660-9A40-B8DC-563D4EA27712}">
      <dsp:nvSpPr>
        <dsp:cNvPr id="0" name=""/>
        <dsp:cNvSpPr/>
      </dsp:nvSpPr>
      <dsp:spPr>
        <a:xfrm>
          <a:off x="2445845" y="1303399"/>
          <a:ext cx="8930178" cy="562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Clear assessment criteria</a:t>
          </a:r>
        </a:p>
      </dsp:txBody>
      <dsp:txXfrm>
        <a:off x="2445845" y="1303399"/>
        <a:ext cx="8930178" cy="562916"/>
      </dsp:txXfrm>
    </dsp:sp>
    <dsp:sp modelId="{5C78DE8C-4A13-BE4C-A313-C465FEB0A321}">
      <dsp:nvSpPr>
        <dsp:cNvPr id="0" name=""/>
        <dsp:cNvSpPr/>
      </dsp:nvSpPr>
      <dsp:spPr>
        <a:xfrm>
          <a:off x="2275204" y="2184869"/>
          <a:ext cx="910081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A6F008-4427-1741-8219-67D9180165F3}">
      <dsp:nvSpPr>
        <dsp:cNvPr id="0" name=""/>
        <dsp:cNvSpPr/>
      </dsp:nvSpPr>
      <dsp:spPr>
        <a:xfrm>
          <a:off x="0" y="2394295"/>
          <a:ext cx="1137602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9962B5-9843-394E-8F4D-A15EB56914EB}">
      <dsp:nvSpPr>
        <dsp:cNvPr id="0" name=""/>
        <dsp:cNvSpPr/>
      </dsp:nvSpPr>
      <dsp:spPr>
        <a:xfrm>
          <a:off x="0" y="2394295"/>
          <a:ext cx="2275204" cy="2394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t>Challenges</a:t>
          </a:r>
          <a:endParaRPr lang="en-US" sz="3000" kern="1200" dirty="0"/>
        </a:p>
      </dsp:txBody>
      <dsp:txXfrm>
        <a:off x="0" y="2394295"/>
        <a:ext cx="2275204" cy="2394295"/>
      </dsp:txXfrm>
    </dsp:sp>
    <dsp:sp modelId="{A8F88678-9F1A-774A-AAB7-B12D5ADCC950}">
      <dsp:nvSpPr>
        <dsp:cNvPr id="0" name=""/>
        <dsp:cNvSpPr/>
      </dsp:nvSpPr>
      <dsp:spPr>
        <a:xfrm>
          <a:off x="2445845" y="2457192"/>
          <a:ext cx="8930178" cy="853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‘Reward’ is critical in attracting student participants, specially in non-assessed work. (Not just quantity but quality and its value for students)</a:t>
          </a:r>
        </a:p>
      </dsp:txBody>
      <dsp:txXfrm>
        <a:off x="2445845" y="2457192"/>
        <a:ext cx="8930178" cy="853072"/>
      </dsp:txXfrm>
    </dsp:sp>
    <dsp:sp modelId="{E4579798-91D7-3341-BBFD-FBC0A18A37D7}">
      <dsp:nvSpPr>
        <dsp:cNvPr id="0" name=""/>
        <dsp:cNvSpPr/>
      </dsp:nvSpPr>
      <dsp:spPr>
        <a:xfrm>
          <a:off x="2275204" y="3310264"/>
          <a:ext cx="910081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E73863-1637-4D4E-8100-9711448869B1}">
      <dsp:nvSpPr>
        <dsp:cNvPr id="0" name=""/>
        <dsp:cNvSpPr/>
      </dsp:nvSpPr>
      <dsp:spPr>
        <a:xfrm>
          <a:off x="2445845" y="3373161"/>
          <a:ext cx="8930178" cy="541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Timing of the workshop</a:t>
          </a:r>
        </a:p>
      </dsp:txBody>
      <dsp:txXfrm>
        <a:off x="2445845" y="3373161"/>
        <a:ext cx="8930178" cy="541807"/>
      </dsp:txXfrm>
    </dsp:sp>
    <dsp:sp modelId="{91A22E16-248B-9E49-A2F7-DF450227DFF3}">
      <dsp:nvSpPr>
        <dsp:cNvPr id="0" name=""/>
        <dsp:cNvSpPr/>
      </dsp:nvSpPr>
      <dsp:spPr>
        <a:xfrm>
          <a:off x="2275204" y="3914968"/>
          <a:ext cx="910081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D16001-01A5-DE4D-BB18-8A1D670D9B7D}">
      <dsp:nvSpPr>
        <dsp:cNvPr id="0" name=""/>
        <dsp:cNvSpPr/>
      </dsp:nvSpPr>
      <dsp:spPr>
        <a:xfrm>
          <a:off x="2445845" y="4043247"/>
          <a:ext cx="8930178" cy="745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dirty="0"/>
            <a:t>Technical problems- Lag, buffering, call quality, and internet connection. Issues in Sri Lanka (blackout)</a:t>
          </a:r>
          <a:endParaRPr lang="en-US" sz="1600" kern="1200" dirty="0"/>
        </a:p>
      </dsp:txBody>
      <dsp:txXfrm>
        <a:off x="2445845" y="4043247"/>
        <a:ext cx="8930178" cy="745342"/>
      </dsp:txXfrm>
    </dsp:sp>
    <dsp:sp modelId="{7A2B0F12-4509-C245-B63A-4BA0B190931E}">
      <dsp:nvSpPr>
        <dsp:cNvPr id="0" name=""/>
        <dsp:cNvSpPr/>
      </dsp:nvSpPr>
      <dsp:spPr>
        <a:xfrm>
          <a:off x="2275204" y="4723207"/>
          <a:ext cx="910081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charset="0"/>
              </a:defRPr>
            </a:lvl1pPr>
          </a:lstStyle>
          <a:p>
            <a:fld id="{B489B988-068F-7849-8A3E-376CE656BB0B}" type="datetimeFigureOut">
              <a:rPr lang="en-US" smtClean="0"/>
              <a:pPr/>
              <a:t>7/18/2023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charset="0"/>
              </a:defRPr>
            </a:lvl1pPr>
          </a:lstStyle>
          <a:p>
            <a:fld id="{CAB90874-EC46-F049-B233-539E181A6EB7}" type="slidenum">
              <a:rPr lang="en-US" smtClean="0"/>
              <a:pPr/>
              <a:t>‹#›</a:t>
            </a:fld>
            <a:endParaRPr lang="en-US" dirty="0"/>
          </a:p>
        </p:txBody>
      </p:sp>
    </p:spTree>
    <p:extLst>
      <p:ext uri="{BB962C8B-B14F-4D97-AF65-F5344CB8AC3E}">
        <p14:creationId xmlns:p14="http://schemas.microsoft.com/office/powerpoint/2010/main" val="356784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charset="0"/>
        <a:ea typeface="+mn-ea"/>
        <a:cs typeface="+mn-cs"/>
      </a:defRPr>
    </a:lvl1pPr>
    <a:lvl2pPr marL="457200" algn="l" defTabSz="914400" rtl="0" eaLnBrk="1" latinLnBrk="0" hangingPunct="1">
      <a:defRPr sz="1200" b="0" i="0" kern="1200">
        <a:solidFill>
          <a:schemeClr val="tx1"/>
        </a:solidFill>
        <a:latin typeface="Arial" charset="0"/>
        <a:ea typeface="+mn-ea"/>
        <a:cs typeface="+mn-cs"/>
      </a:defRPr>
    </a:lvl2pPr>
    <a:lvl3pPr marL="914400" algn="l" defTabSz="914400" rtl="0" eaLnBrk="1" latinLnBrk="0" hangingPunct="1">
      <a:defRPr sz="1200" b="0" i="0" kern="1200">
        <a:solidFill>
          <a:schemeClr val="tx1"/>
        </a:solidFill>
        <a:latin typeface="Arial" charset="0"/>
        <a:ea typeface="+mn-ea"/>
        <a:cs typeface="+mn-cs"/>
      </a:defRPr>
    </a:lvl3pPr>
    <a:lvl4pPr marL="1371600" algn="l" defTabSz="914400" rtl="0" eaLnBrk="1" latinLnBrk="0" hangingPunct="1">
      <a:defRPr sz="1200" b="0" i="0" kern="1200">
        <a:solidFill>
          <a:schemeClr val="tx1"/>
        </a:solidFill>
        <a:latin typeface="Arial" charset="0"/>
        <a:ea typeface="+mn-ea"/>
        <a:cs typeface="+mn-cs"/>
      </a:defRPr>
    </a:lvl4pPr>
    <a:lvl5pPr marL="1828800" algn="l" defTabSz="914400" rtl="0" eaLnBrk="1" latinLnBrk="0" hangingPunct="1">
      <a:defRPr sz="1200" b="0" i="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B90874-EC46-F049-B233-539E181A6EB7}" type="slidenum">
              <a:rPr lang="en-US" smtClean="0"/>
              <a:pPr/>
              <a:t>1</a:t>
            </a:fld>
            <a:endParaRPr lang="en-US" dirty="0"/>
          </a:p>
        </p:txBody>
      </p:sp>
    </p:spTree>
    <p:extLst>
      <p:ext uri="{BB962C8B-B14F-4D97-AF65-F5344CB8AC3E}">
        <p14:creationId xmlns:p14="http://schemas.microsoft.com/office/powerpoint/2010/main" val="753545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B90874-EC46-F049-B233-539E181A6EB7}" type="slidenum">
              <a:rPr lang="en-US" smtClean="0"/>
              <a:pPr/>
              <a:t>11</a:t>
            </a:fld>
            <a:endParaRPr lang="en-US" dirty="0"/>
          </a:p>
        </p:txBody>
      </p:sp>
    </p:spTree>
    <p:extLst>
      <p:ext uri="{BB962C8B-B14F-4D97-AF65-F5344CB8AC3E}">
        <p14:creationId xmlns:p14="http://schemas.microsoft.com/office/powerpoint/2010/main" val="1257446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B90874-EC46-F049-B233-539E181A6EB7}" type="slidenum">
              <a:rPr lang="en-US" smtClean="0"/>
              <a:pPr/>
              <a:t>12</a:t>
            </a:fld>
            <a:endParaRPr lang="en-US" dirty="0"/>
          </a:p>
        </p:txBody>
      </p:sp>
    </p:spTree>
    <p:extLst>
      <p:ext uri="{BB962C8B-B14F-4D97-AF65-F5344CB8AC3E}">
        <p14:creationId xmlns:p14="http://schemas.microsoft.com/office/powerpoint/2010/main" val="1144783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B90874-EC46-F049-B233-539E181A6EB7}" type="slidenum">
              <a:rPr lang="en-US" smtClean="0"/>
              <a:pPr/>
              <a:t>14</a:t>
            </a:fld>
            <a:endParaRPr lang="en-US" dirty="0"/>
          </a:p>
        </p:txBody>
      </p:sp>
    </p:spTree>
    <p:extLst>
      <p:ext uri="{BB962C8B-B14F-4D97-AF65-F5344CB8AC3E}">
        <p14:creationId xmlns:p14="http://schemas.microsoft.com/office/powerpoint/2010/main" val="2482983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B90874-EC46-F049-B233-539E181A6EB7}" type="slidenum">
              <a:rPr lang="en-US" smtClean="0"/>
              <a:pPr/>
              <a:t>2</a:t>
            </a:fld>
            <a:endParaRPr lang="en-US" dirty="0"/>
          </a:p>
        </p:txBody>
      </p:sp>
    </p:spTree>
    <p:extLst>
      <p:ext uri="{BB962C8B-B14F-4D97-AF65-F5344CB8AC3E}">
        <p14:creationId xmlns:p14="http://schemas.microsoft.com/office/powerpoint/2010/main" val="3471384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CAB90874-EC46-F049-B233-539E181A6EB7}" type="slidenum">
              <a:rPr lang="en-US" smtClean="0"/>
              <a:pPr/>
              <a:t>3</a:t>
            </a:fld>
            <a:endParaRPr lang="en-US" dirty="0"/>
          </a:p>
        </p:txBody>
      </p:sp>
    </p:spTree>
    <p:extLst>
      <p:ext uri="{BB962C8B-B14F-4D97-AF65-F5344CB8AC3E}">
        <p14:creationId xmlns:p14="http://schemas.microsoft.com/office/powerpoint/2010/main" val="1900466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B90874-EC46-F049-B233-539E181A6EB7}" type="slidenum">
              <a:rPr lang="en-US" smtClean="0"/>
              <a:pPr/>
              <a:t>4</a:t>
            </a:fld>
            <a:endParaRPr lang="en-US" dirty="0"/>
          </a:p>
        </p:txBody>
      </p:sp>
    </p:spTree>
    <p:extLst>
      <p:ext uri="{BB962C8B-B14F-4D97-AF65-F5344CB8AC3E}">
        <p14:creationId xmlns:p14="http://schemas.microsoft.com/office/powerpoint/2010/main" val="2336684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B90874-EC46-F049-B233-539E181A6EB7}" type="slidenum">
              <a:rPr lang="en-US" smtClean="0"/>
              <a:pPr/>
              <a:t>5</a:t>
            </a:fld>
            <a:endParaRPr lang="en-US" dirty="0"/>
          </a:p>
        </p:txBody>
      </p:sp>
    </p:spTree>
    <p:extLst>
      <p:ext uri="{BB962C8B-B14F-4D97-AF65-F5344CB8AC3E}">
        <p14:creationId xmlns:p14="http://schemas.microsoft.com/office/powerpoint/2010/main" val="4110195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B90874-EC46-F049-B233-539E181A6EB7}" type="slidenum">
              <a:rPr lang="en-US" smtClean="0"/>
              <a:pPr/>
              <a:t>6</a:t>
            </a:fld>
            <a:endParaRPr lang="en-US" dirty="0"/>
          </a:p>
        </p:txBody>
      </p:sp>
    </p:spTree>
    <p:extLst>
      <p:ext uri="{BB962C8B-B14F-4D97-AF65-F5344CB8AC3E}">
        <p14:creationId xmlns:p14="http://schemas.microsoft.com/office/powerpoint/2010/main" val="835560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FAAC09-EC2C-4BC5-B0B5-AB41985012C3}" type="slidenum">
              <a:rPr lang="en-GB" smtClean="0"/>
              <a:t>8</a:t>
            </a:fld>
            <a:endParaRPr lang="en-GB" dirty="0"/>
          </a:p>
        </p:txBody>
      </p:sp>
    </p:spTree>
    <p:extLst>
      <p:ext uri="{BB962C8B-B14F-4D97-AF65-F5344CB8AC3E}">
        <p14:creationId xmlns:p14="http://schemas.microsoft.com/office/powerpoint/2010/main" val="20607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B90874-EC46-F049-B233-539E181A6EB7}" type="slidenum">
              <a:rPr lang="en-US" smtClean="0"/>
              <a:pPr/>
              <a:t>9</a:t>
            </a:fld>
            <a:endParaRPr lang="en-US" dirty="0"/>
          </a:p>
        </p:txBody>
      </p:sp>
    </p:spTree>
    <p:extLst>
      <p:ext uri="{BB962C8B-B14F-4D97-AF65-F5344CB8AC3E}">
        <p14:creationId xmlns:p14="http://schemas.microsoft.com/office/powerpoint/2010/main" val="4177146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B90874-EC46-F049-B233-539E181A6EB7}" type="slidenum">
              <a:rPr lang="en-US" smtClean="0"/>
              <a:pPr/>
              <a:t>10</a:t>
            </a:fld>
            <a:endParaRPr lang="en-US" dirty="0"/>
          </a:p>
        </p:txBody>
      </p:sp>
    </p:spTree>
    <p:extLst>
      <p:ext uri="{BB962C8B-B14F-4D97-AF65-F5344CB8AC3E}">
        <p14:creationId xmlns:p14="http://schemas.microsoft.com/office/powerpoint/2010/main" val="9736561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0.emf"/><Relationship Id="rId4" Type="http://schemas.openxmlformats.org/officeDocument/2006/relationships/image" Target="../media/image9.emf"/></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p:bg>
      <p:bgPr>
        <a:solidFill>
          <a:srgbClr val="FFDF00"/>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14161" y="2578949"/>
            <a:ext cx="7163685" cy="170218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White) with Photo">
    <p:bg>
      <p:bgPr>
        <a:solidFill>
          <a:schemeClr val="bg1"/>
        </a:solidFill>
        <a:effectLst/>
      </p:bgPr>
    </p:bg>
    <p:spTree>
      <p:nvGrpSpPr>
        <p:cNvPr id="1" name=""/>
        <p:cNvGrpSpPr/>
        <p:nvPr/>
      </p:nvGrpSpPr>
      <p:grpSpPr>
        <a:xfrm>
          <a:off x="0" y="0"/>
          <a:ext cx="0" cy="0"/>
          <a:chOff x="0" y="0"/>
          <a:chExt cx="0" cy="0"/>
        </a:xfrm>
      </p:grpSpPr>
      <p:sp>
        <p:nvSpPr>
          <p:cNvPr id="8" name="Picture Placeholder 9"/>
          <p:cNvSpPr>
            <a:spLocks noGrp="1"/>
          </p:cNvSpPr>
          <p:nvPr>
            <p:ph type="pic" sz="quarter" idx="11"/>
          </p:nvPr>
        </p:nvSpPr>
        <p:spPr>
          <a:xfrm>
            <a:off x="119063" y="0"/>
            <a:ext cx="12072937" cy="6857999"/>
          </a:xfrm>
        </p:spPr>
        <p:txBody>
          <a:bodyPr/>
          <a:lstStyle>
            <a:lvl1pPr>
              <a:defRPr>
                <a:latin typeface="+mn-lt"/>
              </a:defRPr>
            </a:lvl1pPr>
          </a:lstStyle>
          <a:p>
            <a:r>
              <a:rPr lang="en-US" dirty="0"/>
              <a:t>Click icon to add picture</a:t>
            </a:r>
          </a:p>
        </p:txBody>
      </p:sp>
      <p:sp>
        <p:nvSpPr>
          <p:cNvPr id="16" name="Text Placeholder 15"/>
          <p:cNvSpPr>
            <a:spLocks noGrp="1"/>
          </p:cNvSpPr>
          <p:nvPr>
            <p:ph type="body" sz="quarter" idx="10" hasCustomPrompt="1"/>
          </p:nvPr>
        </p:nvSpPr>
        <p:spPr>
          <a:xfrm>
            <a:off x="407988" y="333375"/>
            <a:ext cx="3959226" cy="3095625"/>
          </a:xfrm>
        </p:spPr>
        <p:txBody>
          <a:bodyPr lIns="0" tIns="0" rIns="0" bIns="0" anchor="b">
            <a:normAutofit/>
          </a:bodyPr>
          <a:lstStyle>
            <a:lvl1pPr marL="0" indent="0">
              <a:buNone/>
              <a:defRPr sz="4000" b="1"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SECTION SLIDE</a:t>
            </a:r>
          </a:p>
        </p:txBody>
      </p:sp>
      <p:cxnSp>
        <p:nvCxnSpPr>
          <p:cNvPr id="10" name="Straight Connector 9">
            <a:extLst>
              <a:ext uri="{FF2B5EF4-FFF2-40B4-BE49-F238E27FC236}">
                <a16:creationId xmlns:a16="http://schemas.microsoft.com/office/drawing/2014/main" id="{1F78A1C2-1F94-0F48-9D0C-42497A1703E5}"/>
              </a:ext>
            </a:extLst>
          </p:cNvPr>
          <p:cNvCxnSpPr>
            <a:cxnSpLocks/>
          </p:cNvCxnSpPr>
          <p:nvPr userDrawn="1"/>
        </p:nvCxnSpPr>
        <p:spPr>
          <a:xfrm>
            <a:off x="1685480" y="6273490"/>
            <a:ext cx="0" cy="25113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50FE800-1018-4B49-AE29-BC84A6FBE287}"/>
              </a:ext>
            </a:extLst>
          </p:cNvPr>
          <p:cNvSpPr txBox="1"/>
          <p:nvPr userDrawn="1"/>
        </p:nvSpPr>
        <p:spPr>
          <a:xfrm>
            <a:off x="1830590" y="6251265"/>
            <a:ext cx="261941" cy="251135"/>
          </a:xfrm>
          <a:prstGeom prst="rect">
            <a:avLst/>
          </a:prstGeom>
          <a:noFill/>
        </p:spPr>
        <p:txBody>
          <a:bodyPr wrap="none" lIns="0" tIns="0" rIns="0" bIns="0" rtlCol="0" anchor="t">
            <a:noAutofit/>
          </a:bodyPr>
          <a:lstStyle/>
          <a:p>
            <a:pPr>
              <a:lnSpc>
                <a:spcPts val="2000"/>
              </a:lnSpc>
            </a:pPr>
            <a:fld id="{D3E0E3D2-2085-4847-9AF8-1FEE0278F65D}" type="slidenum">
              <a:rPr lang="en-GB" sz="1050" b="1" i="0" smtClean="0">
                <a:solidFill>
                  <a:schemeClr val="bg1"/>
                </a:solidFill>
                <a:latin typeface="Arial" charset="0"/>
                <a:ea typeface="Arial" charset="0"/>
                <a:cs typeface="Arial" charset="0"/>
              </a:rPr>
              <a:t>‹#›</a:t>
            </a:fld>
            <a:endParaRPr lang="en-GB" sz="1050" b="1" i="0" dirty="0">
              <a:solidFill>
                <a:schemeClr val="bg1"/>
              </a:solidFill>
              <a:latin typeface="Arial" charset="0"/>
              <a:ea typeface="Arial" charset="0"/>
              <a:cs typeface="Arial" charset="0"/>
            </a:endParaRPr>
          </a:p>
        </p:txBody>
      </p:sp>
      <p:pic>
        <p:nvPicPr>
          <p:cNvPr id="14" name="Picture 13"/>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07988" y="6273491"/>
            <a:ext cx="1063505" cy="252394"/>
          </a:xfrm>
          <a:prstGeom prst="rect">
            <a:avLst/>
          </a:prstGeom>
        </p:spPr>
      </p:pic>
      <p:sp>
        <p:nvSpPr>
          <p:cNvPr id="15" name="Rectangle 14">
            <a:extLst>
              <a:ext uri="{FF2B5EF4-FFF2-40B4-BE49-F238E27FC236}">
                <a16:creationId xmlns:a16="http://schemas.microsoft.com/office/drawing/2014/main" id="{7184A98E-4336-744A-81DA-42B2FA54AF5D}"/>
              </a:ext>
            </a:extLst>
          </p:cNvPr>
          <p:cNvSpPr/>
          <p:nvPr userDrawn="1"/>
        </p:nvSpPr>
        <p:spPr>
          <a:xfrm>
            <a:off x="-3" y="0"/>
            <a:ext cx="119066" cy="6858000"/>
          </a:xfrm>
          <a:prstGeom prst="rect">
            <a:avLst/>
          </a:prstGeom>
          <a:solidFill>
            <a:srgbClr val="FFD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Arial" charset="0"/>
              <a:ea typeface="Arial" charset="0"/>
              <a:cs typeface="Arial" charset="0"/>
            </a:endParaRPr>
          </a:p>
        </p:txBody>
      </p:sp>
      <p:cxnSp>
        <p:nvCxnSpPr>
          <p:cNvPr id="17" name="Straight Connector 16">
            <a:extLst>
              <a:ext uri="{FF2B5EF4-FFF2-40B4-BE49-F238E27FC236}">
                <a16:creationId xmlns:a16="http://schemas.microsoft.com/office/drawing/2014/main" id="{D9F266CC-B6DE-8445-AB7B-F678963DD646}"/>
              </a:ext>
            </a:extLst>
          </p:cNvPr>
          <p:cNvCxnSpPr>
            <a:cxnSpLocks/>
          </p:cNvCxnSpPr>
          <p:nvPr userDrawn="1"/>
        </p:nvCxnSpPr>
        <p:spPr>
          <a:xfrm flipH="1">
            <a:off x="407988" y="4038716"/>
            <a:ext cx="441646"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ndard 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84A98E-4336-744A-81DA-42B2FA54AF5D}"/>
              </a:ext>
            </a:extLst>
          </p:cNvPr>
          <p:cNvSpPr/>
          <p:nvPr userDrawn="1"/>
        </p:nvSpPr>
        <p:spPr>
          <a:xfrm>
            <a:off x="-3" y="0"/>
            <a:ext cx="119065" cy="6858000"/>
          </a:xfrm>
          <a:prstGeom prst="rect">
            <a:avLst/>
          </a:prstGeom>
          <a:solidFill>
            <a:srgbClr val="FFD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Arial" charset="0"/>
              <a:ea typeface="Arial" charset="0"/>
              <a:cs typeface="Arial" charset="0"/>
            </a:endParaRP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987" y="6273487"/>
            <a:ext cx="1063503" cy="252393"/>
          </a:xfrm>
          <a:prstGeom prst="rect">
            <a:avLst/>
          </a:prstGeom>
        </p:spPr>
      </p:pic>
      <p:cxnSp>
        <p:nvCxnSpPr>
          <p:cNvPr id="8" name="Straight Connector 7">
            <a:extLst>
              <a:ext uri="{FF2B5EF4-FFF2-40B4-BE49-F238E27FC236}">
                <a16:creationId xmlns:a16="http://schemas.microsoft.com/office/drawing/2014/main" id="{77FAAD11-808D-A64B-800E-C77A92CA28BD}"/>
              </a:ext>
            </a:extLst>
          </p:cNvPr>
          <p:cNvCxnSpPr>
            <a:cxnSpLocks/>
          </p:cNvCxnSpPr>
          <p:nvPr userDrawn="1"/>
        </p:nvCxnSpPr>
        <p:spPr>
          <a:xfrm flipH="1">
            <a:off x="407988" y="1693046"/>
            <a:ext cx="441646" cy="0"/>
          </a:xfrm>
          <a:prstGeom prst="line">
            <a:avLst/>
          </a:prstGeom>
          <a:ln w="50800">
            <a:solidFill>
              <a:srgbClr val="FFDF00"/>
            </a:solidFill>
          </a:ln>
        </p:spPr>
        <p:style>
          <a:lnRef idx="1">
            <a:schemeClr val="accent1"/>
          </a:lnRef>
          <a:fillRef idx="0">
            <a:schemeClr val="accent1"/>
          </a:fillRef>
          <a:effectRef idx="0">
            <a:schemeClr val="accent1"/>
          </a:effectRef>
          <a:fontRef idx="minor">
            <a:schemeClr val="tx1"/>
          </a:fontRef>
        </p:style>
      </p:cxnSp>
      <p:sp>
        <p:nvSpPr>
          <p:cNvPr id="11" name="Text Placeholder 2"/>
          <p:cNvSpPr>
            <a:spLocks noGrp="1"/>
          </p:cNvSpPr>
          <p:nvPr>
            <p:ph type="body" sz="quarter" idx="14" hasCustomPrompt="1"/>
          </p:nvPr>
        </p:nvSpPr>
        <p:spPr>
          <a:xfrm>
            <a:off x="407988" y="334384"/>
            <a:ext cx="11376025" cy="496888"/>
          </a:xfrm>
        </p:spPr>
        <p:txBody>
          <a:bodyPr lIns="0" tIns="0" rIns="0" bIns="0" anchor="b"/>
          <a:lstStyle>
            <a:lvl1pPr marL="0" indent="0">
              <a:buNone/>
              <a:defRPr b="1" baseline="0">
                <a:solidFill>
                  <a:srgbClr val="33312D"/>
                </a:solidFill>
                <a:latin typeface="+mn-lt"/>
              </a:defRPr>
            </a:lvl1pPr>
            <a:lvl2pPr marL="457200" indent="0">
              <a:buNone/>
              <a:defRPr>
                <a:solidFill>
                  <a:srgbClr val="848383"/>
                </a:solidFill>
              </a:defRPr>
            </a:lvl2pPr>
            <a:lvl3pPr marL="914400" indent="0">
              <a:buNone/>
              <a:defRPr>
                <a:solidFill>
                  <a:srgbClr val="848383"/>
                </a:solidFill>
              </a:defRPr>
            </a:lvl3pPr>
            <a:lvl4pPr marL="1371600" indent="0">
              <a:buNone/>
              <a:defRPr>
                <a:solidFill>
                  <a:srgbClr val="848383"/>
                </a:solidFill>
              </a:defRPr>
            </a:lvl4pPr>
            <a:lvl5pPr marL="1828800" indent="0">
              <a:buNone/>
              <a:defRPr>
                <a:solidFill>
                  <a:srgbClr val="848383"/>
                </a:solidFill>
              </a:defRPr>
            </a:lvl5pPr>
          </a:lstStyle>
          <a:p>
            <a:pPr lvl="0"/>
            <a:r>
              <a:rPr lang="en-US" dirty="0"/>
              <a:t>SUBHEADING</a:t>
            </a:r>
          </a:p>
        </p:txBody>
      </p:sp>
      <p:sp>
        <p:nvSpPr>
          <p:cNvPr id="9" name="Text Placeholder 2"/>
          <p:cNvSpPr>
            <a:spLocks noGrp="1"/>
          </p:cNvSpPr>
          <p:nvPr>
            <p:ph type="body" sz="quarter" idx="16" hasCustomPrompt="1"/>
          </p:nvPr>
        </p:nvSpPr>
        <p:spPr>
          <a:xfrm>
            <a:off x="407988" y="831272"/>
            <a:ext cx="11376025" cy="563602"/>
          </a:xfrm>
        </p:spPr>
        <p:txBody>
          <a:bodyPr lIns="0" tIns="0" rIns="0" bIns="0" anchor="b">
            <a:noAutofit/>
          </a:bodyPr>
          <a:lstStyle>
            <a:lvl1pPr marL="0" indent="0">
              <a:buNone/>
              <a:defRPr sz="3600" b="1" baseline="0">
                <a:solidFill>
                  <a:srgbClr val="33312D"/>
                </a:solidFill>
                <a:latin typeface="+mn-lt"/>
              </a:defRPr>
            </a:lvl1pPr>
            <a:lvl2pPr marL="457200" indent="0">
              <a:buNone/>
              <a:defRPr>
                <a:solidFill>
                  <a:srgbClr val="848383"/>
                </a:solidFill>
              </a:defRPr>
            </a:lvl2pPr>
            <a:lvl3pPr marL="914400" indent="0">
              <a:buNone/>
              <a:defRPr>
                <a:solidFill>
                  <a:srgbClr val="848383"/>
                </a:solidFill>
              </a:defRPr>
            </a:lvl3pPr>
            <a:lvl4pPr marL="1371600" indent="0">
              <a:buNone/>
              <a:defRPr>
                <a:solidFill>
                  <a:srgbClr val="848383"/>
                </a:solidFill>
              </a:defRPr>
            </a:lvl4pPr>
            <a:lvl5pPr marL="1828800" indent="0">
              <a:buNone/>
              <a:defRPr>
                <a:solidFill>
                  <a:srgbClr val="848383"/>
                </a:solidFill>
              </a:defRPr>
            </a:lvl5pPr>
          </a:lstStyle>
          <a:p>
            <a:pPr lvl="0"/>
            <a:r>
              <a:rPr lang="en-US" dirty="0"/>
              <a:t>HEADING</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ndard 1 Column">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77FAAD11-808D-A64B-800E-C77A92CA28BD}"/>
              </a:ext>
            </a:extLst>
          </p:cNvPr>
          <p:cNvCxnSpPr>
            <a:cxnSpLocks/>
          </p:cNvCxnSpPr>
          <p:nvPr userDrawn="1"/>
        </p:nvCxnSpPr>
        <p:spPr>
          <a:xfrm flipH="1">
            <a:off x="407988" y="1693046"/>
            <a:ext cx="441646" cy="0"/>
          </a:xfrm>
          <a:prstGeom prst="line">
            <a:avLst/>
          </a:prstGeom>
          <a:ln w="50800">
            <a:solidFill>
              <a:srgbClr val="FFDF0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184A98E-4336-744A-81DA-42B2FA54AF5D}"/>
              </a:ext>
            </a:extLst>
          </p:cNvPr>
          <p:cNvSpPr/>
          <p:nvPr userDrawn="1"/>
        </p:nvSpPr>
        <p:spPr>
          <a:xfrm>
            <a:off x="-3" y="0"/>
            <a:ext cx="119065" cy="6858000"/>
          </a:xfrm>
          <a:prstGeom prst="rect">
            <a:avLst/>
          </a:prstGeom>
          <a:solidFill>
            <a:srgbClr val="FFD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mn-lt"/>
              <a:ea typeface="Arial" charset="0"/>
              <a:cs typeface="Arial" charset="0"/>
            </a:endParaRP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987" y="6273487"/>
            <a:ext cx="1063503" cy="252393"/>
          </a:xfrm>
          <a:prstGeom prst="rect">
            <a:avLst/>
          </a:prstGeom>
        </p:spPr>
      </p:pic>
      <p:sp>
        <p:nvSpPr>
          <p:cNvPr id="10" name="Text Placeholder 2"/>
          <p:cNvSpPr>
            <a:spLocks noGrp="1"/>
          </p:cNvSpPr>
          <p:nvPr>
            <p:ph type="body" sz="quarter" idx="14" hasCustomPrompt="1"/>
          </p:nvPr>
        </p:nvSpPr>
        <p:spPr>
          <a:xfrm>
            <a:off x="407988" y="334384"/>
            <a:ext cx="11376025" cy="496888"/>
          </a:xfrm>
        </p:spPr>
        <p:txBody>
          <a:bodyPr lIns="0" tIns="0" rIns="0" bIns="0" anchor="b"/>
          <a:lstStyle>
            <a:lvl1pPr marL="0" indent="0">
              <a:buNone/>
              <a:defRPr b="1" baseline="0">
                <a:solidFill>
                  <a:srgbClr val="33312D"/>
                </a:solidFill>
                <a:latin typeface="+mn-lt"/>
              </a:defRPr>
            </a:lvl1pPr>
            <a:lvl2pPr marL="457200" indent="0">
              <a:buNone/>
              <a:defRPr>
                <a:solidFill>
                  <a:srgbClr val="848383"/>
                </a:solidFill>
              </a:defRPr>
            </a:lvl2pPr>
            <a:lvl3pPr marL="914400" indent="0">
              <a:buNone/>
              <a:defRPr>
                <a:solidFill>
                  <a:srgbClr val="848383"/>
                </a:solidFill>
              </a:defRPr>
            </a:lvl3pPr>
            <a:lvl4pPr marL="1371600" indent="0">
              <a:buNone/>
              <a:defRPr>
                <a:solidFill>
                  <a:srgbClr val="848383"/>
                </a:solidFill>
              </a:defRPr>
            </a:lvl4pPr>
            <a:lvl5pPr marL="1828800" indent="0">
              <a:buNone/>
              <a:defRPr>
                <a:solidFill>
                  <a:srgbClr val="848383"/>
                </a:solidFill>
              </a:defRPr>
            </a:lvl5pPr>
          </a:lstStyle>
          <a:p>
            <a:pPr lvl="0"/>
            <a:r>
              <a:rPr lang="en-US" dirty="0"/>
              <a:t>SUBHEADING</a:t>
            </a:r>
          </a:p>
        </p:txBody>
      </p:sp>
      <p:sp>
        <p:nvSpPr>
          <p:cNvPr id="11" name="Text Placeholder 2"/>
          <p:cNvSpPr>
            <a:spLocks noGrp="1"/>
          </p:cNvSpPr>
          <p:nvPr>
            <p:ph type="body" sz="quarter" idx="16" hasCustomPrompt="1"/>
          </p:nvPr>
        </p:nvSpPr>
        <p:spPr>
          <a:xfrm>
            <a:off x="407988" y="831272"/>
            <a:ext cx="11376025" cy="563602"/>
          </a:xfrm>
        </p:spPr>
        <p:txBody>
          <a:bodyPr lIns="0" tIns="0" rIns="0" bIns="0" anchor="b">
            <a:noAutofit/>
          </a:bodyPr>
          <a:lstStyle>
            <a:lvl1pPr marL="0" indent="0">
              <a:buNone/>
              <a:defRPr sz="3600" b="1" baseline="0">
                <a:solidFill>
                  <a:srgbClr val="33312D"/>
                </a:solidFill>
                <a:latin typeface="+mn-lt"/>
              </a:defRPr>
            </a:lvl1pPr>
            <a:lvl2pPr marL="457200" indent="0">
              <a:buNone/>
              <a:defRPr>
                <a:solidFill>
                  <a:srgbClr val="848383"/>
                </a:solidFill>
              </a:defRPr>
            </a:lvl2pPr>
            <a:lvl3pPr marL="914400" indent="0">
              <a:buNone/>
              <a:defRPr>
                <a:solidFill>
                  <a:srgbClr val="848383"/>
                </a:solidFill>
              </a:defRPr>
            </a:lvl3pPr>
            <a:lvl4pPr marL="1371600" indent="0">
              <a:buNone/>
              <a:defRPr>
                <a:solidFill>
                  <a:srgbClr val="848383"/>
                </a:solidFill>
              </a:defRPr>
            </a:lvl4pPr>
            <a:lvl5pPr marL="1828800" indent="0">
              <a:buNone/>
              <a:defRPr>
                <a:solidFill>
                  <a:srgbClr val="848383"/>
                </a:solidFill>
              </a:defRPr>
            </a:lvl5pPr>
          </a:lstStyle>
          <a:p>
            <a:pPr lvl="0"/>
            <a:r>
              <a:rPr lang="en-US" dirty="0"/>
              <a:t>HEADING</a:t>
            </a:r>
          </a:p>
        </p:txBody>
      </p:sp>
      <p:sp>
        <p:nvSpPr>
          <p:cNvPr id="13" name="Text Placeholder 5"/>
          <p:cNvSpPr>
            <a:spLocks noGrp="1"/>
          </p:cNvSpPr>
          <p:nvPr>
            <p:ph type="body" sz="quarter" idx="19" hasCustomPrompt="1"/>
          </p:nvPr>
        </p:nvSpPr>
        <p:spPr>
          <a:xfrm>
            <a:off x="407987" y="1991215"/>
            <a:ext cx="11376025" cy="4030663"/>
          </a:xfrm>
        </p:spPr>
        <p:txBody>
          <a:bodyPr>
            <a:normAutofit/>
          </a:bodyPr>
          <a:lstStyle>
            <a:lvl1pPr marL="0" indent="0">
              <a:buNone/>
              <a:defRPr sz="2000">
                <a:solidFill>
                  <a:srgbClr val="33312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Body copy goes here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ndard 1 Column 3/4">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77FAAD11-808D-A64B-800E-C77A92CA28BD}"/>
              </a:ext>
            </a:extLst>
          </p:cNvPr>
          <p:cNvCxnSpPr>
            <a:cxnSpLocks/>
          </p:cNvCxnSpPr>
          <p:nvPr userDrawn="1"/>
        </p:nvCxnSpPr>
        <p:spPr>
          <a:xfrm flipH="1">
            <a:off x="407988" y="1693046"/>
            <a:ext cx="441646" cy="0"/>
          </a:xfrm>
          <a:prstGeom prst="line">
            <a:avLst/>
          </a:prstGeom>
          <a:ln w="50800">
            <a:solidFill>
              <a:srgbClr val="FFDF0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184A98E-4336-744A-81DA-42B2FA54AF5D}"/>
              </a:ext>
            </a:extLst>
          </p:cNvPr>
          <p:cNvSpPr/>
          <p:nvPr userDrawn="1"/>
        </p:nvSpPr>
        <p:spPr>
          <a:xfrm>
            <a:off x="-3" y="0"/>
            <a:ext cx="119065" cy="6858000"/>
          </a:xfrm>
          <a:prstGeom prst="rect">
            <a:avLst/>
          </a:prstGeom>
          <a:solidFill>
            <a:srgbClr val="FFD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Arial" charset="0"/>
              <a:ea typeface="Arial" charset="0"/>
              <a:cs typeface="Arial" charset="0"/>
            </a:endParaRP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987" y="6273487"/>
            <a:ext cx="1063503" cy="252393"/>
          </a:xfrm>
          <a:prstGeom prst="rect">
            <a:avLst/>
          </a:prstGeom>
        </p:spPr>
      </p:pic>
      <p:sp>
        <p:nvSpPr>
          <p:cNvPr id="10" name="Text Placeholder 2"/>
          <p:cNvSpPr>
            <a:spLocks noGrp="1"/>
          </p:cNvSpPr>
          <p:nvPr>
            <p:ph type="body" sz="quarter" idx="14" hasCustomPrompt="1"/>
          </p:nvPr>
        </p:nvSpPr>
        <p:spPr>
          <a:xfrm>
            <a:off x="407988" y="334384"/>
            <a:ext cx="11376025" cy="496888"/>
          </a:xfrm>
        </p:spPr>
        <p:txBody>
          <a:bodyPr lIns="0" tIns="0" rIns="0" bIns="0" anchor="b"/>
          <a:lstStyle>
            <a:lvl1pPr marL="0" indent="0">
              <a:buNone/>
              <a:defRPr b="1" baseline="0">
                <a:solidFill>
                  <a:srgbClr val="33312D"/>
                </a:solidFill>
              </a:defRPr>
            </a:lvl1pPr>
            <a:lvl2pPr marL="457200" indent="0">
              <a:buNone/>
              <a:defRPr>
                <a:solidFill>
                  <a:srgbClr val="848383"/>
                </a:solidFill>
              </a:defRPr>
            </a:lvl2pPr>
            <a:lvl3pPr marL="914400" indent="0">
              <a:buNone/>
              <a:defRPr>
                <a:solidFill>
                  <a:srgbClr val="848383"/>
                </a:solidFill>
              </a:defRPr>
            </a:lvl3pPr>
            <a:lvl4pPr marL="1371600" indent="0">
              <a:buNone/>
              <a:defRPr>
                <a:solidFill>
                  <a:srgbClr val="848383"/>
                </a:solidFill>
              </a:defRPr>
            </a:lvl4pPr>
            <a:lvl5pPr marL="1828800" indent="0">
              <a:buNone/>
              <a:defRPr>
                <a:solidFill>
                  <a:srgbClr val="848383"/>
                </a:solidFill>
              </a:defRPr>
            </a:lvl5pPr>
          </a:lstStyle>
          <a:p>
            <a:pPr lvl="0"/>
            <a:r>
              <a:rPr lang="en-US" dirty="0"/>
              <a:t>SUBHEADING</a:t>
            </a:r>
          </a:p>
        </p:txBody>
      </p:sp>
      <p:sp>
        <p:nvSpPr>
          <p:cNvPr id="11" name="Text Placeholder 2"/>
          <p:cNvSpPr>
            <a:spLocks noGrp="1"/>
          </p:cNvSpPr>
          <p:nvPr>
            <p:ph type="body" sz="quarter" idx="16" hasCustomPrompt="1"/>
          </p:nvPr>
        </p:nvSpPr>
        <p:spPr>
          <a:xfrm>
            <a:off x="407988" y="831272"/>
            <a:ext cx="11376025" cy="563602"/>
          </a:xfrm>
        </p:spPr>
        <p:txBody>
          <a:bodyPr lIns="0" tIns="0" rIns="0" bIns="0" anchor="b">
            <a:noAutofit/>
          </a:bodyPr>
          <a:lstStyle>
            <a:lvl1pPr marL="0" indent="0">
              <a:buNone/>
              <a:defRPr sz="3600" b="1" baseline="0">
                <a:solidFill>
                  <a:srgbClr val="33312D"/>
                </a:solidFill>
                <a:latin typeface="+mn-lt"/>
              </a:defRPr>
            </a:lvl1pPr>
            <a:lvl2pPr marL="457200" indent="0">
              <a:buNone/>
              <a:defRPr>
                <a:solidFill>
                  <a:srgbClr val="848383"/>
                </a:solidFill>
              </a:defRPr>
            </a:lvl2pPr>
            <a:lvl3pPr marL="914400" indent="0">
              <a:buNone/>
              <a:defRPr>
                <a:solidFill>
                  <a:srgbClr val="848383"/>
                </a:solidFill>
              </a:defRPr>
            </a:lvl3pPr>
            <a:lvl4pPr marL="1371600" indent="0">
              <a:buNone/>
              <a:defRPr>
                <a:solidFill>
                  <a:srgbClr val="848383"/>
                </a:solidFill>
              </a:defRPr>
            </a:lvl4pPr>
            <a:lvl5pPr marL="1828800" indent="0">
              <a:buNone/>
              <a:defRPr>
                <a:solidFill>
                  <a:srgbClr val="848383"/>
                </a:solidFill>
              </a:defRPr>
            </a:lvl5pPr>
          </a:lstStyle>
          <a:p>
            <a:pPr lvl="0"/>
            <a:r>
              <a:rPr lang="en-US" dirty="0"/>
              <a:t>HEADING</a:t>
            </a:r>
          </a:p>
        </p:txBody>
      </p:sp>
      <p:sp>
        <p:nvSpPr>
          <p:cNvPr id="13" name="Text Placeholder 5"/>
          <p:cNvSpPr>
            <a:spLocks noGrp="1"/>
          </p:cNvSpPr>
          <p:nvPr>
            <p:ph type="body" sz="quarter" idx="19" hasCustomPrompt="1"/>
          </p:nvPr>
        </p:nvSpPr>
        <p:spPr>
          <a:xfrm>
            <a:off x="407987" y="1991215"/>
            <a:ext cx="7704138" cy="4030663"/>
          </a:xfrm>
        </p:spPr>
        <p:txBody>
          <a:bodyPr>
            <a:normAutofit/>
          </a:bodyPr>
          <a:lstStyle>
            <a:lvl1pPr marL="0" indent="0">
              <a:buNone/>
              <a:defRPr sz="2000">
                <a:solidFill>
                  <a:srgbClr val="33312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Body copy goes here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ndard 2 Columns">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77FAAD11-808D-A64B-800E-C77A92CA28BD}"/>
              </a:ext>
            </a:extLst>
          </p:cNvPr>
          <p:cNvCxnSpPr>
            <a:cxnSpLocks/>
          </p:cNvCxnSpPr>
          <p:nvPr userDrawn="1"/>
        </p:nvCxnSpPr>
        <p:spPr>
          <a:xfrm flipH="1">
            <a:off x="407988" y="1693046"/>
            <a:ext cx="441646" cy="0"/>
          </a:xfrm>
          <a:prstGeom prst="line">
            <a:avLst/>
          </a:prstGeom>
          <a:ln w="50800">
            <a:solidFill>
              <a:srgbClr val="FFDF0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184A98E-4336-744A-81DA-42B2FA54AF5D}"/>
              </a:ext>
            </a:extLst>
          </p:cNvPr>
          <p:cNvSpPr/>
          <p:nvPr userDrawn="1"/>
        </p:nvSpPr>
        <p:spPr>
          <a:xfrm>
            <a:off x="-3" y="0"/>
            <a:ext cx="119065" cy="6858000"/>
          </a:xfrm>
          <a:prstGeom prst="rect">
            <a:avLst/>
          </a:prstGeom>
          <a:solidFill>
            <a:srgbClr val="FFD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mn-lt"/>
              <a:ea typeface="Arial" charset="0"/>
              <a:cs typeface="Arial" charset="0"/>
            </a:endParaRPr>
          </a:p>
        </p:txBody>
      </p:sp>
      <p:pic>
        <p:nvPicPr>
          <p:cNvPr id="18" name="Pictur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987" y="6273487"/>
            <a:ext cx="1063503" cy="252393"/>
          </a:xfrm>
          <a:prstGeom prst="rect">
            <a:avLst/>
          </a:prstGeom>
        </p:spPr>
      </p:pic>
      <p:sp>
        <p:nvSpPr>
          <p:cNvPr id="21" name="Text Placeholder 2"/>
          <p:cNvSpPr>
            <a:spLocks noGrp="1"/>
          </p:cNvSpPr>
          <p:nvPr>
            <p:ph type="body" sz="quarter" idx="15" hasCustomPrompt="1"/>
          </p:nvPr>
        </p:nvSpPr>
        <p:spPr>
          <a:xfrm>
            <a:off x="407988" y="334384"/>
            <a:ext cx="11376025" cy="496888"/>
          </a:xfrm>
        </p:spPr>
        <p:txBody>
          <a:bodyPr lIns="0" tIns="0" rIns="0" bIns="0" anchor="b"/>
          <a:lstStyle>
            <a:lvl1pPr marL="0" indent="0">
              <a:buNone/>
              <a:defRPr b="1" baseline="0">
                <a:solidFill>
                  <a:srgbClr val="33312D"/>
                </a:solidFill>
                <a:latin typeface="+mn-lt"/>
              </a:defRPr>
            </a:lvl1pPr>
            <a:lvl2pPr marL="457200" indent="0">
              <a:buNone/>
              <a:defRPr>
                <a:solidFill>
                  <a:srgbClr val="848383"/>
                </a:solidFill>
              </a:defRPr>
            </a:lvl2pPr>
            <a:lvl3pPr marL="914400" indent="0">
              <a:buNone/>
              <a:defRPr>
                <a:solidFill>
                  <a:srgbClr val="848383"/>
                </a:solidFill>
              </a:defRPr>
            </a:lvl3pPr>
            <a:lvl4pPr marL="1371600" indent="0">
              <a:buNone/>
              <a:defRPr>
                <a:solidFill>
                  <a:srgbClr val="848383"/>
                </a:solidFill>
              </a:defRPr>
            </a:lvl4pPr>
            <a:lvl5pPr marL="1828800" indent="0">
              <a:buNone/>
              <a:defRPr>
                <a:solidFill>
                  <a:srgbClr val="848383"/>
                </a:solidFill>
              </a:defRPr>
            </a:lvl5pPr>
          </a:lstStyle>
          <a:p>
            <a:pPr lvl="0"/>
            <a:r>
              <a:rPr lang="en-US" dirty="0"/>
              <a:t>SUBHEADING</a:t>
            </a:r>
          </a:p>
        </p:txBody>
      </p:sp>
      <p:sp>
        <p:nvSpPr>
          <p:cNvPr id="22" name="Text Placeholder 2"/>
          <p:cNvSpPr>
            <a:spLocks noGrp="1"/>
          </p:cNvSpPr>
          <p:nvPr>
            <p:ph type="body" sz="quarter" idx="16" hasCustomPrompt="1"/>
          </p:nvPr>
        </p:nvSpPr>
        <p:spPr>
          <a:xfrm>
            <a:off x="407988" y="831272"/>
            <a:ext cx="11376025" cy="563602"/>
          </a:xfrm>
        </p:spPr>
        <p:txBody>
          <a:bodyPr lIns="0" tIns="0" rIns="0" bIns="0" anchor="b">
            <a:noAutofit/>
          </a:bodyPr>
          <a:lstStyle>
            <a:lvl1pPr marL="0" indent="0">
              <a:buNone/>
              <a:defRPr sz="3600" b="1" baseline="0">
                <a:solidFill>
                  <a:srgbClr val="33312D"/>
                </a:solidFill>
                <a:latin typeface="+mn-lt"/>
              </a:defRPr>
            </a:lvl1pPr>
            <a:lvl2pPr marL="457200" indent="0">
              <a:buNone/>
              <a:defRPr>
                <a:solidFill>
                  <a:srgbClr val="848383"/>
                </a:solidFill>
              </a:defRPr>
            </a:lvl2pPr>
            <a:lvl3pPr marL="914400" indent="0">
              <a:buNone/>
              <a:defRPr>
                <a:solidFill>
                  <a:srgbClr val="848383"/>
                </a:solidFill>
              </a:defRPr>
            </a:lvl3pPr>
            <a:lvl4pPr marL="1371600" indent="0">
              <a:buNone/>
              <a:defRPr>
                <a:solidFill>
                  <a:srgbClr val="848383"/>
                </a:solidFill>
              </a:defRPr>
            </a:lvl4pPr>
            <a:lvl5pPr marL="1828800" indent="0">
              <a:buNone/>
              <a:defRPr>
                <a:solidFill>
                  <a:srgbClr val="848383"/>
                </a:solidFill>
              </a:defRPr>
            </a:lvl5pPr>
          </a:lstStyle>
          <a:p>
            <a:pPr lvl="0"/>
            <a:r>
              <a:rPr lang="en-US" dirty="0"/>
              <a:t>HEADING</a:t>
            </a:r>
          </a:p>
        </p:txBody>
      </p:sp>
      <p:sp>
        <p:nvSpPr>
          <p:cNvPr id="24" name="Text Placeholder 5"/>
          <p:cNvSpPr>
            <a:spLocks noGrp="1"/>
          </p:cNvSpPr>
          <p:nvPr>
            <p:ph type="body" sz="quarter" idx="19" hasCustomPrompt="1"/>
          </p:nvPr>
        </p:nvSpPr>
        <p:spPr>
          <a:xfrm>
            <a:off x="407987" y="1991215"/>
            <a:ext cx="5688013" cy="4030663"/>
          </a:xfrm>
        </p:spPr>
        <p:txBody>
          <a:bodyPr>
            <a:normAutofit/>
          </a:bodyPr>
          <a:lstStyle>
            <a:lvl1pPr marL="0" indent="0">
              <a:buNone/>
              <a:defRPr sz="2000">
                <a:solidFill>
                  <a:srgbClr val="33312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Body copy goes here</a:t>
            </a:r>
          </a:p>
        </p:txBody>
      </p:sp>
      <p:sp>
        <p:nvSpPr>
          <p:cNvPr id="25" name="Text Placeholder 5"/>
          <p:cNvSpPr>
            <a:spLocks noGrp="1"/>
          </p:cNvSpPr>
          <p:nvPr>
            <p:ph type="body" sz="quarter" idx="20" hasCustomPrompt="1"/>
          </p:nvPr>
        </p:nvSpPr>
        <p:spPr>
          <a:xfrm>
            <a:off x="6404644" y="1991215"/>
            <a:ext cx="5379369" cy="4030663"/>
          </a:xfrm>
        </p:spPr>
        <p:txBody>
          <a:bodyPr>
            <a:normAutofit/>
          </a:bodyPr>
          <a:lstStyle>
            <a:lvl1pPr marL="0" indent="0">
              <a:buNone/>
              <a:defRPr sz="2000">
                <a:solidFill>
                  <a:srgbClr val="33312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Body copy goes here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ndard 2 Boxes">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77FAAD11-808D-A64B-800E-C77A92CA28BD}"/>
              </a:ext>
            </a:extLst>
          </p:cNvPr>
          <p:cNvCxnSpPr>
            <a:cxnSpLocks/>
          </p:cNvCxnSpPr>
          <p:nvPr userDrawn="1"/>
        </p:nvCxnSpPr>
        <p:spPr>
          <a:xfrm flipH="1">
            <a:off x="407988" y="1693046"/>
            <a:ext cx="441646" cy="0"/>
          </a:xfrm>
          <a:prstGeom prst="line">
            <a:avLst/>
          </a:prstGeom>
          <a:ln w="50800">
            <a:solidFill>
              <a:srgbClr val="FFDF0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184A98E-4336-744A-81DA-42B2FA54AF5D}"/>
              </a:ext>
            </a:extLst>
          </p:cNvPr>
          <p:cNvSpPr/>
          <p:nvPr userDrawn="1"/>
        </p:nvSpPr>
        <p:spPr>
          <a:xfrm>
            <a:off x="-3" y="0"/>
            <a:ext cx="119065" cy="6858000"/>
          </a:xfrm>
          <a:prstGeom prst="rect">
            <a:avLst/>
          </a:prstGeom>
          <a:solidFill>
            <a:srgbClr val="FFD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mn-lt"/>
              <a:ea typeface="Arial" charset="0"/>
              <a:cs typeface="Arial" charset="0"/>
            </a:endParaRPr>
          </a:p>
        </p:txBody>
      </p:sp>
      <p:pic>
        <p:nvPicPr>
          <p:cNvPr id="18" name="Pictur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987" y="6273487"/>
            <a:ext cx="1063503" cy="252393"/>
          </a:xfrm>
          <a:prstGeom prst="rect">
            <a:avLst/>
          </a:prstGeom>
        </p:spPr>
      </p:pic>
      <p:sp>
        <p:nvSpPr>
          <p:cNvPr id="21" name="Text Placeholder 14"/>
          <p:cNvSpPr>
            <a:spLocks noGrp="1"/>
          </p:cNvSpPr>
          <p:nvPr>
            <p:ph type="body" sz="quarter" idx="15" hasCustomPrompt="1"/>
          </p:nvPr>
        </p:nvSpPr>
        <p:spPr>
          <a:xfrm>
            <a:off x="407988" y="1991218"/>
            <a:ext cx="5688012" cy="640515"/>
          </a:xfrm>
          <a:solidFill>
            <a:srgbClr val="FFDF00"/>
          </a:solidFill>
        </p:spPr>
        <p:txBody>
          <a:bodyPr lIns="180000" tIns="180000" rIns="180000" bIns="180000" anchor="ctr">
            <a:normAutofit/>
          </a:bodyPr>
          <a:lstStyle>
            <a:lvl1pPr marL="0" indent="0">
              <a:buNone/>
              <a:defRPr sz="2000" b="1" i="0">
                <a:solidFill>
                  <a:srgbClr val="33312D"/>
                </a:solidFill>
                <a:latin typeface="+mn-lt"/>
                <a:ea typeface="Arial" charset="0"/>
                <a:cs typeface="Arial" charset="0"/>
              </a:defRPr>
            </a:lvl1pPr>
          </a:lstStyle>
          <a:p>
            <a:pPr lvl="0"/>
            <a:r>
              <a:rPr lang="en-US" dirty="0"/>
              <a:t>Title</a:t>
            </a:r>
          </a:p>
        </p:txBody>
      </p:sp>
      <p:sp>
        <p:nvSpPr>
          <p:cNvPr id="22" name="Text Placeholder 14"/>
          <p:cNvSpPr>
            <a:spLocks noGrp="1"/>
          </p:cNvSpPr>
          <p:nvPr>
            <p:ph type="body" sz="quarter" idx="16" hasCustomPrompt="1"/>
          </p:nvPr>
        </p:nvSpPr>
        <p:spPr>
          <a:xfrm>
            <a:off x="6383338" y="1991218"/>
            <a:ext cx="5400675" cy="640515"/>
          </a:xfrm>
          <a:solidFill>
            <a:srgbClr val="FFDF00"/>
          </a:solidFill>
        </p:spPr>
        <p:txBody>
          <a:bodyPr lIns="180000" tIns="180000" rIns="180000" bIns="180000" anchor="ctr">
            <a:normAutofit/>
          </a:bodyPr>
          <a:lstStyle>
            <a:lvl1pPr marL="0" indent="0">
              <a:buNone/>
              <a:defRPr sz="2000" b="1" i="0">
                <a:solidFill>
                  <a:srgbClr val="33312D"/>
                </a:solidFill>
                <a:latin typeface="+mn-lt"/>
                <a:ea typeface="Arial" charset="0"/>
                <a:cs typeface="Arial" charset="0"/>
              </a:defRPr>
            </a:lvl1pPr>
          </a:lstStyle>
          <a:p>
            <a:pPr lvl="0"/>
            <a:r>
              <a:rPr lang="en-US" dirty="0"/>
              <a:t>Title</a:t>
            </a:r>
          </a:p>
        </p:txBody>
      </p:sp>
      <p:sp>
        <p:nvSpPr>
          <p:cNvPr id="23" name="Text Placeholder 2"/>
          <p:cNvSpPr>
            <a:spLocks noGrp="1"/>
          </p:cNvSpPr>
          <p:nvPr>
            <p:ph type="body" sz="quarter" idx="17" hasCustomPrompt="1"/>
          </p:nvPr>
        </p:nvSpPr>
        <p:spPr>
          <a:xfrm>
            <a:off x="407988" y="334384"/>
            <a:ext cx="11376025" cy="496888"/>
          </a:xfrm>
        </p:spPr>
        <p:txBody>
          <a:bodyPr lIns="0" tIns="0" rIns="0" bIns="0" anchor="b"/>
          <a:lstStyle>
            <a:lvl1pPr marL="0" indent="0">
              <a:buNone/>
              <a:defRPr b="1" baseline="0">
                <a:solidFill>
                  <a:srgbClr val="33312D"/>
                </a:solidFill>
                <a:latin typeface="+mn-lt"/>
              </a:defRPr>
            </a:lvl1pPr>
            <a:lvl2pPr marL="457200" indent="0">
              <a:buNone/>
              <a:defRPr>
                <a:solidFill>
                  <a:srgbClr val="848383"/>
                </a:solidFill>
              </a:defRPr>
            </a:lvl2pPr>
            <a:lvl3pPr marL="914400" indent="0">
              <a:buNone/>
              <a:defRPr>
                <a:solidFill>
                  <a:srgbClr val="848383"/>
                </a:solidFill>
              </a:defRPr>
            </a:lvl3pPr>
            <a:lvl4pPr marL="1371600" indent="0">
              <a:buNone/>
              <a:defRPr>
                <a:solidFill>
                  <a:srgbClr val="848383"/>
                </a:solidFill>
              </a:defRPr>
            </a:lvl4pPr>
            <a:lvl5pPr marL="1828800" indent="0">
              <a:buNone/>
              <a:defRPr>
                <a:solidFill>
                  <a:srgbClr val="848383"/>
                </a:solidFill>
              </a:defRPr>
            </a:lvl5pPr>
          </a:lstStyle>
          <a:p>
            <a:pPr lvl="0"/>
            <a:r>
              <a:rPr lang="en-US" dirty="0"/>
              <a:t>SUBHEADING</a:t>
            </a:r>
          </a:p>
        </p:txBody>
      </p:sp>
      <p:sp>
        <p:nvSpPr>
          <p:cNvPr id="24" name="Text Placeholder 2"/>
          <p:cNvSpPr>
            <a:spLocks noGrp="1"/>
          </p:cNvSpPr>
          <p:nvPr>
            <p:ph type="body" sz="quarter" idx="18" hasCustomPrompt="1"/>
          </p:nvPr>
        </p:nvSpPr>
        <p:spPr>
          <a:xfrm>
            <a:off x="407988" y="836613"/>
            <a:ext cx="11376025" cy="558261"/>
          </a:xfrm>
        </p:spPr>
        <p:txBody>
          <a:bodyPr lIns="0" tIns="0" rIns="0" bIns="0" anchor="b">
            <a:noAutofit/>
          </a:bodyPr>
          <a:lstStyle>
            <a:lvl1pPr marL="0" indent="0">
              <a:buNone/>
              <a:defRPr sz="3600" b="1" baseline="0">
                <a:solidFill>
                  <a:srgbClr val="33312D"/>
                </a:solidFill>
                <a:latin typeface="+mn-lt"/>
              </a:defRPr>
            </a:lvl1pPr>
            <a:lvl2pPr marL="457200" indent="0">
              <a:buNone/>
              <a:defRPr>
                <a:solidFill>
                  <a:srgbClr val="848383"/>
                </a:solidFill>
              </a:defRPr>
            </a:lvl2pPr>
            <a:lvl3pPr marL="914400" indent="0">
              <a:buNone/>
              <a:defRPr>
                <a:solidFill>
                  <a:srgbClr val="848383"/>
                </a:solidFill>
              </a:defRPr>
            </a:lvl3pPr>
            <a:lvl4pPr marL="1371600" indent="0">
              <a:buNone/>
              <a:defRPr>
                <a:solidFill>
                  <a:srgbClr val="848383"/>
                </a:solidFill>
              </a:defRPr>
            </a:lvl4pPr>
            <a:lvl5pPr marL="1828800" indent="0">
              <a:buNone/>
              <a:defRPr>
                <a:solidFill>
                  <a:srgbClr val="848383"/>
                </a:solidFill>
              </a:defRPr>
            </a:lvl5pPr>
          </a:lstStyle>
          <a:p>
            <a:pPr lvl="0"/>
            <a:r>
              <a:rPr lang="en-US" dirty="0"/>
              <a:t>HEADING</a:t>
            </a:r>
          </a:p>
        </p:txBody>
      </p:sp>
      <p:sp>
        <p:nvSpPr>
          <p:cNvPr id="25" name="Text Placeholder 5"/>
          <p:cNvSpPr>
            <a:spLocks noGrp="1"/>
          </p:cNvSpPr>
          <p:nvPr>
            <p:ph type="body" sz="quarter" idx="19" hasCustomPrompt="1"/>
          </p:nvPr>
        </p:nvSpPr>
        <p:spPr>
          <a:xfrm>
            <a:off x="407987" y="2929904"/>
            <a:ext cx="5688013" cy="3091974"/>
          </a:xfrm>
        </p:spPr>
        <p:txBody>
          <a:bodyPr>
            <a:normAutofit/>
          </a:bodyPr>
          <a:lstStyle>
            <a:lvl1pPr marL="0" indent="0">
              <a:buNone/>
              <a:defRPr sz="2000">
                <a:solidFill>
                  <a:srgbClr val="33312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Body copy goes here</a:t>
            </a:r>
          </a:p>
        </p:txBody>
      </p:sp>
      <p:sp>
        <p:nvSpPr>
          <p:cNvPr id="26" name="Text Placeholder 5"/>
          <p:cNvSpPr>
            <a:spLocks noGrp="1"/>
          </p:cNvSpPr>
          <p:nvPr>
            <p:ph type="body" sz="quarter" idx="20" hasCustomPrompt="1"/>
          </p:nvPr>
        </p:nvSpPr>
        <p:spPr>
          <a:xfrm>
            <a:off x="6383338" y="2929904"/>
            <a:ext cx="5400675" cy="3091974"/>
          </a:xfrm>
        </p:spPr>
        <p:txBody>
          <a:bodyPr>
            <a:normAutofit/>
          </a:bodyPr>
          <a:lstStyle>
            <a:lvl1pPr marL="0" indent="0">
              <a:buNone/>
              <a:defRPr sz="2000">
                <a:solidFill>
                  <a:srgbClr val="33312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Body copy goes here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 4 Boxes">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77FAAD11-808D-A64B-800E-C77A92CA28BD}"/>
              </a:ext>
            </a:extLst>
          </p:cNvPr>
          <p:cNvCxnSpPr>
            <a:cxnSpLocks/>
          </p:cNvCxnSpPr>
          <p:nvPr userDrawn="1"/>
        </p:nvCxnSpPr>
        <p:spPr>
          <a:xfrm flipH="1">
            <a:off x="407988" y="1693046"/>
            <a:ext cx="441646" cy="0"/>
          </a:xfrm>
          <a:prstGeom prst="line">
            <a:avLst/>
          </a:prstGeom>
          <a:ln w="50800">
            <a:solidFill>
              <a:srgbClr val="FFDF00"/>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7184A98E-4336-744A-81DA-42B2FA54AF5D}"/>
              </a:ext>
            </a:extLst>
          </p:cNvPr>
          <p:cNvSpPr/>
          <p:nvPr userDrawn="1"/>
        </p:nvSpPr>
        <p:spPr>
          <a:xfrm>
            <a:off x="-3" y="0"/>
            <a:ext cx="119065" cy="6858000"/>
          </a:xfrm>
          <a:prstGeom prst="rect">
            <a:avLst/>
          </a:prstGeom>
          <a:solidFill>
            <a:srgbClr val="FFD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mn-lt"/>
              <a:ea typeface="Arial" charset="0"/>
              <a:cs typeface="Arial" charset="0"/>
            </a:endParaRP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987" y="6273487"/>
            <a:ext cx="1063503" cy="252393"/>
          </a:xfrm>
          <a:prstGeom prst="rect">
            <a:avLst/>
          </a:prstGeom>
        </p:spPr>
      </p:pic>
      <p:sp>
        <p:nvSpPr>
          <p:cNvPr id="27" name="Text Placeholder 14"/>
          <p:cNvSpPr>
            <a:spLocks noGrp="1"/>
          </p:cNvSpPr>
          <p:nvPr>
            <p:ph type="body" sz="quarter" idx="15" hasCustomPrompt="1"/>
          </p:nvPr>
        </p:nvSpPr>
        <p:spPr>
          <a:xfrm>
            <a:off x="407986" y="1991218"/>
            <a:ext cx="5688014" cy="640515"/>
          </a:xfrm>
          <a:solidFill>
            <a:srgbClr val="FFDF00"/>
          </a:solidFill>
        </p:spPr>
        <p:txBody>
          <a:bodyPr lIns="180000" tIns="180000" rIns="180000" bIns="180000" anchor="ctr">
            <a:normAutofit/>
          </a:bodyPr>
          <a:lstStyle>
            <a:lvl1pPr marL="0" indent="0">
              <a:buNone/>
              <a:defRPr sz="2000" b="1" i="0">
                <a:solidFill>
                  <a:srgbClr val="33312D"/>
                </a:solidFill>
                <a:latin typeface="+mn-lt"/>
                <a:ea typeface="Arial" charset="0"/>
                <a:cs typeface="Arial" charset="0"/>
              </a:defRPr>
            </a:lvl1pPr>
          </a:lstStyle>
          <a:p>
            <a:pPr lvl="0"/>
            <a:r>
              <a:rPr lang="en-US" dirty="0"/>
              <a:t>Title</a:t>
            </a:r>
          </a:p>
        </p:txBody>
      </p:sp>
      <p:sp>
        <p:nvSpPr>
          <p:cNvPr id="28" name="Text Placeholder 14"/>
          <p:cNvSpPr>
            <a:spLocks noGrp="1"/>
          </p:cNvSpPr>
          <p:nvPr>
            <p:ph type="body" sz="quarter" idx="16" hasCustomPrompt="1"/>
          </p:nvPr>
        </p:nvSpPr>
        <p:spPr>
          <a:xfrm>
            <a:off x="6383338" y="1991218"/>
            <a:ext cx="5395972" cy="640515"/>
          </a:xfrm>
          <a:solidFill>
            <a:srgbClr val="FFDF00"/>
          </a:solidFill>
        </p:spPr>
        <p:txBody>
          <a:bodyPr lIns="180000" tIns="180000" rIns="180000" bIns="180000" anchor="ctr">
            <a:normAutofit/>
          </a:bodyPr>
          <a:lstStyle>
            <a:lvl1pPr marL="0" indent="0">
              <a:buNone/>
              <a:defRPr sz="2000" b="1" i="0">
                <a:solidFill>
                  <a:srgbClr val="33312D"/>
                </a:solidFill>
                <a:latin typeface="+mn-lt"/>
                <a:ea typeface="Arial" charset="0"/>
                <a:cs typeface="Arial" charset="0"/>
              </a:defRPr>
            </a:lvl1pPr>
          </a:lstStyle>
          <a:p>
            <a:pPr lvl="0"/>
            <a:r>
              <a:rPr lang="en-US" dirty="0"/>
              <a:t>Title</a:t>
            </a:r>
          </a:p>
        </p:txBody>
      </p:sp>
      <p:sp>
        <p:nvSpPr>
          <p:cNvPr id="29" name="Text Placeholder 14"/>
          <p:cNvSpPr>
            <a:spLocks noGrp="1"/>
          </p:cNvSpPr>
          <p:nvPr>
            <p:ph type="body" sz="quarter" idx="19" hasCustomPrompt="1"/>
          </p:nvPr>
        </p:nvSpPr>
        <p:spPr>
          <a:xfrm>
            <a:off x="407986" y="4140997"/>
            <a:ext cx="5688014" cy="640515"/>
          </a:xfrm>
          <a:solidFill>
            <a:srgbClr val="FFDF00"/>
          </a:solidFill>
        </p:spPr>
        <p:txBody>
          <a:bodyPr lIns="180000" tIns="180000" rIns="180000" bIns="180000" anchor="ctr">
            <a:normAutofit/>
          </a:bodyPr>
          <a:lstStyle>
            <a:lvl1pPr marL="0" indent="0">
              <a:buNone/>
              <a:defRPr sz="2000" b="1" i="0">
                <a:solidFill>
                  <a:srgbClr val="33312D"/>
                </a:solidFill>
                <a:latin typeface="+mn-lt"/>
                <a:ea typeface="Arial" charset="0"/>
                <a:cs typeface="Arial" charset="0"/>
              </a:defRPr>
            </a:lvl1pPr>
          </a:lstStyle>
          <a:p>
            <a:pPr lvl="0"/>
            <a:r>
              <a:rPr lang="en-US" dirty="0"/>
              <a:t>Title</a:t>
            </a:r>
          </a:p>
        </p:txBody>
      </p:sp>
      <p:sp>
        <p:nvSpPr>
          <p:cNvPr id="30" name="Text Placeholder 14"/>
          <p:cNvSpPr>
            <a:spLocks noGrp="1"/>
          </p:cNvSpPr>
          <p:nvPr>
            <p:ph type="body" sz="quarter" idx="20" hasCustomPrompt="1"/>
          </p:nvPr>
        </p:nvSpPr>
        <p:spPr>
          <a:xfrm>
            <a:off x="6383338" y="4140997"/>
            <a:ext cx="5395972" cy="640515"/>
          </a:xfrm>
          <a:solidFill>
            <a:srgbClr val="FFDF00"/>
          </a:solidFill>
        </p:spPr>
        <p:txBody>
          <a:bodyPr lIns="180000" tIns="180000" rIns="180000" bIns="180000" anchor="ctr">
            <a:normAutofit/>
          </a:bodyPr>
          <a:lstStyle>
            <a:lvl1pPr marL="0" indent="0">
              <a:buNone/>
              <a:defRPr sz="2000" b="1" i="0">
                <a:solidFill>
                  <a:srgbClr val="33312D"/>
                </a:solidFill>
                <a:latin typeface="+mn-lt"/>
                <a:ea typeface="Arial" charset="0"/>
                <a:cs typeface="Arial" charset="0"/>
              </a:defRPr>
            </a:lvl1pPr>
          </a:lstStyle>
          <a:p>
            <a:pPr lvl="0"/>
            <a:r>
              <a:rPr lang="en-US" dirty="0"/>
              <a:t>Title</a:t>
            </a:r>
          </a:p>
        </p:txBody>
      </p:sp>
      <p:sp>
        <p:nvSpPr>
          <p:cNvPr id="31" name="Text Placeholder 2"/>
          <p:cNvSpPr>
            <a:spLocks noGrp="1"/>
          </p:cNvSpPr>
          <p:nvPr>
            <p:ph type="body" sz="quarter" idx="21" hasCustomPrompt="1"/>
          </p:nvPr>
        </p:nvSpPr>
        <p:spPr>
          <a:xfrm>
            <a:off x="407988" y="334384"/>
            <a:ext cx="11376025" cy="496888"/>
          </a:xfrm>
        </p:spPr>
        <p:txBody>
          <a:bodyPr lIns="0" tIns="0" rIns="0" bIns="0" anchor="b"/>
          <a:lstStyle>
            <a:lvl1pPr marL="0" indent="0">
              <a:buNone/>
              <a:defRPr b="1" baseline="0">
                <a:solidFill>
                  <a:srgbClr val="33312D"/>
                </a:solidFill>
                <a:latin typeface="+mn-lt"/>
              </a:defRPr>
            </a:lvl1pPr>
            <a:lvl2pPr marL="457200" indent="0">
              <a:buNone/>
              <a:defRPr>
                <a:solidFill>
                  <a:srgbClr val="848383"/>
                </a:solidFill>
              </a:defRPr>
            </a:lvl2pPr>
            <a:lvl3pPr marL="914400" indent="0">
              <a:buNone/>
              <a:defRPr>
                <a:solidFill>
                  <a:srgbClr val="848383"/>
                </a:solidFill>
              </a:defRPr>
            </a:lvl3pPr>
            <a:lvl4pPr marL="1371600" indent="0">
              <a:buNone/>
              <a:defRPr>
                <a:solidFill>
                  <a:srgbClr val="848383"/>
                </a:solidFill>
              </a:defRPr>
            </a:lvl4pPr>
            <a:lvl5pPr marL="1828800" indent="0">
              <a:buNone/>
              <a:defRPr>
                <a:solidFill>
                  <a:srgbClr val="848383"/>
                </a:solidFill>
              </a:defRPr>
            </a:lvl5pPr>
          </a:lstStyle>
          <a:p>
            <a:pPr lvl="0"/>
            <a:r>
              <a:rPr lang="en-US" dirty="0"/>
              <a:t>SUBHEADING</a:t>
            </a:r>
          </a:p>
        </p:txBody>
      </p:sp>
      <p:sp>
        <p:nvSpPr>
          <p:cNvPr id="32" name="Text Placeholder 2"/>
          <p:cNvSpPr>
            <a:spLocks noGrp="1"/>
          </p:cNvSpPr>
          <p:nvPr>
            <p:ph type="body" sz="quarter" idx="22" hasCustomPrompt="1"/>
          </p:nvPr>
        </p:nvSpPr>
        <p:spPr>
          <a:xfrm>
            <a:off x="407988" y="831272"/>
            <a:ext cx="11376025" cy="563602"/>
          </a:xfrm>
        </p:spPr>
        <p:txBody>
          <a:bodyPr lIns="0" tIns="0" rIns="0" bIns="0" anchor="b">
            <a:noAutofit/>
          </a:bodyPr>
          <a:lstStyle>
            <a:lvl1pPr marL="0" indent="0">
              <a:buNone/>
              <a:defRPr sz="3600" b="1" baseline="0">
                <a:solidFill>
                  <a:srgbClr val="33312D"/>
                </a:solidFill>
                <a:latin typeface="+mn-lt"/>
              </a:defRPr>
            </a:lvl1pPr>
            <a:lvl2pPr marL="457200" indent="0">
              <a:buNone/>
              <a:defRPr>
                <a:solidFill>
                  <a:srgbClr val="848383"/>
                </a:solidFill>
              </a:defRPr>
            </a:lvl2pPr>
            <a:lvl3pPr marL="914400" indent="0">
              <a:buNone/>
              <a:defRPr>
                <a:solidFill>
                  <a:srgbClr val="848383"/>
                </a:solidFill>
              </a:defRPr>
            </a:lvl3pPr>
            <a:lvl4pPr marL="1371600" indent="0">
              <a:buNone/>
              <a:defRPr>
                <a:solidFill>
                  <a:srgbClr val="848383"/>
                </a:solidFill>
              </a:defRPr>
            </a:lvl4pPr>
            <a:lvl5pPr marL="1828800" indent="0">
              <a:buNone/>
              <a:defRPr>
                <a:solidFill>
                  <a:srgbClr val="848383"/>
                </a:solidFill>
              </a:defRPr>
            </a:lvl5pPr>
          </a:lstStyle>
          <a:p>
            <a:pPr lvl="0"/>
            <a:r>
              <a:rPr lang="en-US" dirty="0"/>
              <a:t>HEADING</a:t>
            </a:r>
          </a:p>
        </p:txBody>
      </p:sp>
      <p:sp>
        <p:nvSpPr>
          <p:cNvPr id="33" name="Text Placeholder 5"/>
          <p:cNvSpPr>
            <a:spLocks noGrp="1"/>
          </p:cNvSpPr>
          <p:nvPr>
            <p:ph type="body" sz="quarter" idx="23" hasCustomPrompt="1"/>
          </p:nvPr>
        </p:nvSpPr>
        <p:spPr>
          <a:xfrm>
            <a:off x="407987" y="2929904"/>
            <a:ext cx="5688013" cy="941705"/>
          </a:xfrm>
        </p:spPr>
        <p:txBody>
          <a:bodyPr>
            <a:normAutofit/>
          </a:bodyPr>
          <a:lstStyle>
            <a:lvl1pPr marL="0" indent="0">
              <a:buNone/>
              <a:defRPr sz="2000">
                <a:solidFill>
                  <a:srgbClr val="33312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Body copy goes here</a:t>
            </a:r>
          </a:p>
        </p:txBody>
      </p:sp>
      <p:sp>
        <p:nvSpPr>
          <p:cNvPr id="34" name="Text Placeholder 5"/>
          <p:cNvSpPr>
            <a:spLocks noGrp="1"/>
          </p:cNvSpPr>
          <p:nvPr>
            <p:ph type="body" sz="quarter" idx="24" hasCustomPrompt="1"/>
          </p:nvPr>
        </p:nvSpPr>
        <p:spPr>
          <a:xfrm>
            <a:off x="6383338" y="2929904"/>
            <a:ext cx="5400675" cy="941705"/>
          </a:xfrm>
        </p:spPr>
        <p:txBody>
          <a:bodyPr>
            <a:normAutofit/>
          </a:bodyPr>
          <a:lstStyle>
            <a:lvl1pPr marL="0" indent="0">
              <a:buNone/>
              <a:defRPr sz="2000">
                <a:solidFill>
                  <a:srgbClr val="33312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Body copy goes here</a:t>
            </a:r>
          </a:p>
        </p:txBody>
      </p:sp>
      <p:sp>
        <p:nvSpPr>
          <p:cNvPr id="35" name="Text Placeholder 5"/>
          <p:cNvSpPr>
            <a:spLocks noGrp="1"/>
          </p:cNvSpPr>
          <p:nvPr>
            <p:ph type="body" sz="quarter" idx="25" hasCustomPrompt="1"/>
          </p:nvPr>
        </p:nvSpPr>
        <p:spPr>
          <a:xfrm>
            <a:off x="407987" y="5079683"/>
            <a:ext cx="5688013" cy="941705"/>
          </a:xfrm>
        </p:spPr>
        <p:txBody>
          <a:bodyPr>
            <a:normAutofit/>
          </a:bodyPr>
          <a:lstStyle>
            <a:lvl1pPr marL="0" indent="0">
              <a:buNone/>
              <a:defRPr sz="2000">
                <a:solidFill>
                  <a:srgbClr val="33312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Body copy goes here</a:t>
            </a:r>
          </a:p>
        </p:txBody>
      </p:sp>
      <p:sp>
        <p:nvSpPr>
          <p:cNvPr id="36" name="Text Placeholder 5"/>
          <p:cNvSpPr>
            <a:spLocks noGrp="1"/>
          </p:cNvSpPr>
          <p:nvPr>
            <p:ph type="body" sz="quarter" idx="26" hasCustomPrompt="1"/>
          </p:nvPr>
        </p:nvSpPr>
        <p:spPr>
          <a:xfrm>
            <a:off x="6383338" y="5079683"/>
            <a:ext cx="5400675" cy="941705"/>
          </a:xfrm>
        </p:spPr>
        <p:txBody>
          <a:bodyPr>
            <a:normAutofit/>
          </a:bodyPr>
          <a:lstStyle>
            <a:lvl1pPr marL="0" indent="0">
              <a:buNone/>
              <a:defRPr sz="2000">
                <a:solidFill>
                  <a:srgbClr val="33312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Body copy goes here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ndard Diagram">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77FAAD11-808D-A64B-800E-C77A92CA28BD}"/>
              </a:ext>
            </a:extLst>
          </p:cNvPr>
          <p:cNvCxnSpPr>
            <a:cxnSpLocks/>
          </p:cNvCxnSpPr>
          <p:nvPr userDrawn="1"/>
        </p:nvCxnSpPr>
        <p:spPr>
          <a:xfrm flipH="1">
            <a:off x="407988" y="1693046"/>
            <a:ext cx="441646" cy="0"/>
          </a:xfrm>
          <a:prstGeom prst="line">
            <a:avLst/>
          </a:prstGeom>
          <a:ln w="50800">
            <a:solidFill>
              <a:srgbClr val="FFDF00"/>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7184A98E-4336-744A-81DA-42B2FA54AF5D}"/>
              </a:ext>
            </a:extLst>
          </p:cNvPr>
          <p:cNvSpPr/>
          <p:nvPr userDrawn="1"/>
        </p:nvSpPr>
        <p:spPr>
          <a:xfrm>
            <a:off x="-3" y="0"/>
            <a:ext cx="119065" cy="6858000"/>
          </a:xfrm>
          <a:prstGeom prst="rect">
            <a:avLst/>
          </a:prstGeom>
          <a:solidFill>
            <a:srgbClr val="FFD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mn-lt"/>
              <a:ea typeface="Arial" charset="0"/>
              <a:cs typeface="Arial" charset="0"/>
            </a:endParaRP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987" y="6273487"/>
            <a:ext cx="1063503" cy="252393"/>
          </a:xfrm>
          <a:prstGeom prst="rect">
            <a:avLst/>
          </a:prstGeom>
        </p:spPr>
      </p:pic>
      <p:sp>
        <p:nvSpPr>
          <p:cNvPr id="27" name="Text Placeholder 14"/>
          <p:cNvSpPr>
            <a:spLocks noGrp="1"/>
          </p:cNvSpPr>
          <p:nvPr>
            <p:ph type="body" sz="quarter" idx="15" hasCustomPrompt="1"/>
          </p:nvPr>
        </p:nvSpPr>
        <p:spPr>
          <a:xfrm>
            <a:off x="407986" y="1991218"/>
            <a:ext cx="2636644" cy="3984096"/>
          </a:xfrm>
          <a:solidFill>
            <a:srgbClr val="FFDF00"/>
          </a:solidFill>
          <a:effectLst>
            <a:outerShdw dist="63500" dir="1800000" sx="101000" sy="101000" algn="tl" rotWithShape="0">
              <a:srgbClr val="AD9A12"/>
            </a:outerShdw>
          </a:effectLst>
        </p:spPr>
        <p:txBody>
          <a:bodyPr lIns="180000" tIns="180000" rIns="180000" bIns="180000" anchor="ctr">
            <a:normAutofit/>
          </a:bodyPr>
          <a:lstStyle>
            <a:lvl1pPr marL="0" indent="0">
              <a:buNone/>
              <a:defRPr sz="2000" b="1" i="0">
                <a:solidFill>
                  <a:srgbClr val="33312D"/>
                </a:solidFill>
                <a:effectLst/>
                <a:latin typeface="+mn-lt"/>
                <a:ea typeface="Arial" charset="0"/>
                <a:cs typeface="Arial" charset="0"/>
              </a:defRPr>
            </a:lvl1pPr>
          </a:lstStyle>
          <a:p>
            <a:pPr lvl="0"/>
            <a:r>
              <a:rPr lang="en-US" dirty="0"/>
              <a:t>Title</a:t>
            </a:r>
          </a:p>
        </p:txBody>
      </p:sp>
      <p:sp>
        <p:nvSpPr>
          <p:cNvPr id="31" name="Text Placeholder 2"/>
          <p:cNvSpPr>
            <a:spLocks noGrp="1"/>
          </p:cNvSpPr>
          <p:nvPr>
            <p:ph type="body" sz="quarter" idx="21" hasCustomPrompt="1"/>
          </p:nvPr>
        </p:nvSpPr>
        <p:spPr>
          <a:xfrm>
            <a:off x="407988" y="334384"/>
            <a:ext cx="11376025" cy="496888"/>
          </a:xfrm>
        </p:spPr>
        <p:txBody>
          <a:bodyPr lIns="0" tIns="0" rIns="0" bIns="0" anchor="b"/>
          <a:lstStyle>
            <a:lvl1pPr marL="0" indent="0">
              <a:buNone/>
              <a:defRPr b="1" baseline="0">
                <a:solidFill>
                  <a:srgbClr val="33312D"/>
                </a:solidFill>
                <a:latin typeface="+mn-lt"/>
              </a:defRPr>
            </a:lvl1pPr>
            <a:lvl2pPr marL="457200" indent="0">
              <a:buNone/>
              <a:defRPr>
                <a:solidFill>
                  <a:srgbClr val="848383"/>
                </a:solidFill>
              </a:defRPr>
            </a:lvl2pPr>
            <a:lvl3pPr marL="914400" indent="0">
              <a:buNone/>
              <a:defRPr>
                <a:solidFill>
                  <a:srgbClr val="848383"/>
                </a:solidFill>
              </a:defRPr>
            </a:lvl3pPr>
            <a:lvl4pPr marL="1371600" indent="0">
              <a:buNone/>
              <a:defRPr>
                <a:solidFill>
                  <a:srgbClr val="848383"/>
                </a:solidFill>
              </a:defRPr>
            </a:lvl4pPr>
            <a:lvl5pPr marL="1828800" indent="0">
              <a:buNone/>
              <a:defRPr>
                <a:solidFill>
                  <a:srgbClr val="848383"/>
                </a:solidFill>
              </a:defRPr>
            </a:lvl5pPr>
          </a:lstStyle>
          <a:p>
            <a:pPr lvl="0"/>
            <a:r>
              <a:rPr lang="en-US" dirty="0"/>
              <a:t>SUBHEADING</a:t>
            </a:r>
          </a:p>
        </p:txBody>
      </p:sp>
      <p:sp>
        <p:nvSpPr>
          <p:cNvPr id="32" name="Text Placeholder 2"/>
          <p:cNvSpPr>
            <a:spLocks noGrp="1"/>
          </p:cNvSpPr>
          <p:nvPr>
            <p:ph type="body" sz="quarter" idx="22" hasCustomPrompt="1"/>
          </p:nvPr>
        </p:nvSpPr>
        <p:spPr>
          <a:xfrm>
            <a:off x="407988" y="831272"/>
            <a:ext cx="11376025" cy="563602"/>
          </a:xfrm>
        </p:spPr>
        <p:txBody>
          <a:bodyPr lIns="0" tIns="0" rIns="0" bIns="0" anchor="b">
            <a:noAutofit/>
          </a:bodyPr>
          <a:lstStyle>
            <a:lvl1pPr marL="0" indent="0">
              <a:buNone/>
              <a:defRPr sz="3600" b="1" baseline="0">
                <a:solidFill>
                  <a:srgbClr val="33312D"/>
                </a:solidFill>
                <a:latin typeface="+mn-lt"/>
              </a:defRPr>
            </a:lvl1pPr>
            <a:lvl2pPr marL="457200" indent="0">
              <a:buNone/>
              <a:defRPr>
                <a:solidFill>
                  <a:srgbClr val="848383"/>
                </a:solidFill>
              </a:defRPr>
            </a:lvl2pPr>
            <a:lvl3pPr marL="914400" indent="0">
              <a:buNone/>
              <a:defRPr>
                <a:solidFill>
                  <a:srgbClr val="848383"/>
                </a:solidFill>
              </a:defRPr>
            </a:lvl3pPr>
            <a:lvl4pPr marL="1371600" indent="0">
              <a:buNone/>
              <a:defRPr>
                <a:solidFill>
                  <a:srgbClr val="848383"/>
                </a:solidFill>
              </a:defRPr>
            </a:lvl4pPr>
            <a:lvl5pPr marL="1828800" indent="0">
              <a:buNone/>
              <a:defRPr>
                <a:solidFill>
                  <a:srgbClr val="848383"/>
                </a:solidFill>
              </a:defRPr>
            </a:lvl5pPr>
          </a:lstStyle>
          <a:p>
            <a:pPr lvl="0"/>
            <a:r>
              <a:rPr lang="en-US" dirty="0"/>
              <a:t>HEADING</a:t>
            </a:r>
          </a:p>
        </p:txBody>
      </p:sp>
      <p:sp>
        <p:nvSpPr>
          <p:cNvPr id="17" name="Text Placeholder 14"/>
          <p:cNvSpPr>
            <a:spLocks noGrp="1"/>
          </p:cNvSpPr>
          <p:nvPr>
            <p:ph type="body" sz="quarter" idx="23" hasCustomPrompt="1"/>
          </p:nvPr>
        </p:nvSpPr>
        <p:spPr>
          <a:xfrm>
            <a:off x="3321114" y="1991218"/>
            <a:ext cx="2636644" cy="3984096"/>
          </a:xfrm>
          <a:solidFill>
            <a:srgbClr val="FFDF00"/>
          </a:solidFill>
          <a:ln>
            <a:noFill/>
          </a:ln>
          <a:effectLst>
            <a:outerShdw dist="63500" dir="1800000" sx="101000" sy="101000" algn="tl" rotWithShape="0">
              <a:srgbClr val="AD9A12"/>
            </a:outerShdw>
          </a:effectLst>
        </p:spPr>
        <p:txBody>
          <a:bodyPr lIns="180000" tIns="180000" rIns="180000" bIns="180000" anchor="ctr">
            <a:normAutofit/>
          </a:bodyPr>
          <a:lstStyle>
            <a:lvl1pPr marL="0" indent="0">
              <a:buNone/>
              <a:defRPr sz="2000" b="1" i="0">
                <a:solidFill>
                  <a:srgbClr val="33312D"/>
                </a:solidFill>
                <a:effectLst/>
                <a:latin typeface="+mn-lt"/>
                <a:ea typeface="Arial" charset="0"/>
                <a:cs typeface="Arial" charset="0"/>
              </a:defRPr>
            </a:lvl1pPr>
          </a:lstStyle>
          <a:p>
            <a:pPr lvl="0"/>
            <a:r>
              <a:rPr lang="en-US" dirty="0"/>
              <a:t>Title</a:t>
            </a:r>
          </a:p>
        </p:txBody>
      </p:sp>
      <p:sp>
        <p:nvSpPr>
          <p:cNvPr id="23" name="Text Placeholder 14"/>
          <p:cNvSpPr>
            <a:spLocks noGrp="1"/>
          </p:cNvSpPr>
          <p:nvPr>
            <p:ph type="body" sz="quarter" idx="24" hasCustomPrompt="1"/>
          </p:nvPr>
        </p:nvSpPr>
        <p:spPr>
          <a:xfrm>
            <a:off x="6234242" y="1991218"/>
            <a:ext cx="2636644" cy="3984096"/>
          </a:xfrm>
          <a:solidFill>
            <a:srgbClr val="FFDF00"/>
          </a:solidFill>
          <a:effectLst>
            <a:outerShdw dist="63500" dir="1800000" sx="101000" sy="101000" algn="tl" rotWithShape="0">
              <a:srgbClr val="AD9A12"/>
            </a:outerShdw>
          </a:effectLst>
        </p:spPr>
        <p:txBody>
          <a:bodyPr lIns="180000" tIns="180000" rIns="180000" bIns="180000" anchor="ctr">
            <a:normAutofit/>
          </a:bodyPr>
          <a:lstStyle>
            <a:lvl1pPr marL="0" indent="0">
              <a:buNone/>
              <a:defRPr sz="2000" b="1" i="0">
                <a:solidFill>
                  <a:srgbClr val="33312D"/>
                </a:solidFill>
                <a:effectLst/>
                <a:latin typeface="+mn-lt"/>
                <a:ea typeface="Arial" charset="0"/>
                <a:cs typeface="Arial" charset="0"/>
              </a:defRPr>
            </a:lvl1pPr>
          </a:lstStyle>
          <a:p>
            <a:pPr lvl="0"/>
            <a:r>
              <a:rPr lang="en-US" dirty="0"/>
              <a:t>Title</a:t>
            </a:r>
          </a:p>
        </p:txBody>
      </p:sp>
      <p:sp>
        <p:nvSpPr>
          <p:cNvPr id="24" name="Text Placeholder 14"/>
          <p:cNvSpPr>
            <a:spLocks noGrp="1"/>
          </p:cNvSpPr>
          <p:nvPr>
            <p:ph type="body" sz="quarter" idx="25" hasCustomPrompt="1"/>
          </p:nvPr>
        </p:nvSpPr>
        <p:spPr>
          <a:xfrm>
            <a:off x="9147369" y="1991218"/>
            <a:ext cx="2636644" cy="3984096"/>
          </a:xfrm>
          <a:solidFill>
            <a:srgbClr val="FFDF00"/>
          </a:solidFill>
          <a:effectLst>
            <a:outerShdw dist="63500" dir="1800000" sx="101000" sy="101000" algn="tl" rotWithShape="0">
              <a:srgbClr val="AD9A12"/>
            </a:outerShdw>
          </a:effectLst>
        </p:spPr>
        <p:txBody>
          <a:bodyPr lIns="180000" tIns="180000" rIns="180000" bIns="180000" anchor="ctr">
            <a:normAutofit/>
          </a:bodyPr>
          <a:lstStyle>
            <a:lvl1pPr marL="0" indent="0">
              <a:buNone/>
              <a:defRPr sz="2000" b="1" i="0">
                <a:solidFill>
                  <a:srgbClr val="33312D"/>
                </a:solidFill>
                <a:effectLst/>
                <a:latin typeface="+mn-lt"/>
                <a:ea typeface="Arial" charset="0"/>
                <a:cs typeface="Arial" charset="0"/>
              </a:defRPr>
            </a:lvl1pPr>
          </a:lstStyle>
          <a:p>
            <a:pPr lvl="0"/>
            <a:r>
              <a:rPr lang="en-US" dirty="0"/>
              <a:t>Title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ndard with Large Picture">
    <p:spTree>
      <p:nvGrpSpPr>
        <p:cNvPr id="1" name=""/>
        <p:cNvGrpSpPr/>
        <p:nvPr/>
      </p:nvGrpSpPr>
      <p:grpSpPr>
        <a:xfrm>
          <a:off x="0" y="0"/>
          <a:ext cx="0" cy="0"/>
          <a:chOff x="0" y="0"/>
          <a:chExt cx="0" cy="0"/>
        </a:xfrm>
      </p:grpSpPr>
      <p:sp>
        <p:nvSpPr>
          <p:cNvPr id="13" name="Picture Placeholder 9"/>
          <p:cNvSpPr>
            <a:spLocks noGrp="1"/>
          </p:cNvSpPr>
          <p:nvPr>
            <p:ph type="pic" sz="quarter" idx="10"/>
          </p:nvPr>
        </p:nvSpPr>
        <p:spPr>
          <a:xfrm>
            <a:off x="6959600" y="0"/>
            <a:ext cx="5232400" cy="6858000"/>
          </a:xfrm>
        </p:spPr>
        <p:txBody>
          <a:bodyPr/>
          <a:lstStyle>
            <a:lvl1pPr>
              <a:defRPr>
                <a:latin typeface="+mn-lt"/>
              </a:defRPr>
            </a:lvl1pPr>
          </a:lstStyle>
          <a:p>
            <a:r>
              <a:rPr lang="en-US" dirty="0"/>
              <a:t>Click icon to add picture</a:t>
            </a:r>
          </a:p>
        </p:txBody>
      </p:sp>
      <p:cxnSp>
        <p:nvCxnSpPr>
          <p:cNvPr id="16" name="Straight Connector 15">
            <a:extLst>
              <a:ext uri="{FF2B5EF4-FFF2-40B4-BE49-F238E27FC236}">
                <a16:creationId xmlns:a16="http://schemas.microsoft.com/office/drawing/2014/main" id="{77FAAD11-808D-A64B-800E-C77A92CA28BD}"/>
              </a:ext>
            </a:extLst>
          </p:cNvPr>
          <p:cNvCxnSpPr>
            <a:cxnSpLocks/>
          </p:cNvCxnSpPr>
          <p:nvPr userDrawn="1"/>
        </p:nvCxnSpPr>
        <p:spPr>
          <a:xfrm flipH="1">
            <a:off x="407988" y="1693046"/>
            <a:ext cx="441646" cy="0"/>
          </a:xfrm>
          <a:prstGeom prst="line">
            <a:avLst/>
          </a:prstGeom>
          <a:ln w="50800">
            <a:solidFill>
              <a:srgbClr val="FFDF0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184A98E-4336-744A-81DA-42B2FA54AF5D}"/>
              </a:ext>
            </a:extLst>
          </p:cNvPr>
          <p:cNvSpPr/>
          <p:nvPr userDrawn="1"/>
        </p:nvSpPr>
        <p:spPr>
          <a:xfrm>
            <a:off x="-3" y="0"/>
            <a:ext cx="119065" cy="6858000"/>
          </a:xfrm>
          <a:prstGeom prst="rect">
            <a:avLst/>
          </a:prstGeom>
          <a:solidFill>
            <a:srgbClr val="FFD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mn-lt"/>
              <a:ea typeface="Arial" charset="0"/>
              <a:cs typeface="Arial" charset="0"/>
            </a:endParaRPr>
          </a:p>
        </p:txBody>
      </p:sp>
      <p:pic>
        <p:nvPicPr>
          <p:cNvPr id="18" name="Pictur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987" y="6273487"/>
            <a:ext cx="1063503" cy="252393"/>
          </a:xfrm>
          <a:prstGeom prst="rect">
            <a:avLst/>
          </a:prstGeom>
        </p:spPr>
      </p:pic>
      <p:sp>
        <p:nvSpPr>
          <p:cNvPr id="21" name="Text Placeholder 2"/>
          <p:cNvSpPr>
            <a:spLocks noGrp="1"/>
          </p:cNvSpPr>
          <p:nvPr>
            <p:ph type="body" sz="quarter" idx="14" hasCustomPrompt="1"/>
          </p:nvPr>
        </p:nvSpPr>
        <p:spPr>
          <a:xfrm>
            <a:off x="407988" y="334384"/>
            <a:ext cx="6264275" cy="496888"/>
          </a:xfrm>
        </p:spPr>
        <p:txBody>
          <a:bodyPr lIns="0" tIns="0" rIns="0" bIns="0" anchor="b"/>
          <a:lstStyle>
            <a:lvl1pPr marL="0" indent="0">
              <a:buNone/>
              <a:defRPr b="1" baseline="0">
                <a:solidFill>
                  <a:srgbClr val="33312D"/>
                </a:solidFill>
                <a:latin typeface="+mn-lt"/>
              </a:defRPr>
            </a:lvl1pPr>
            <a:lvl2pPr marL="457200" indent="0">
              <a:buNone/>
              <a:defRPr>
                <a:solidFill>
                  <a:srgbClr val="848383"/>
                </a:solidFill>
              </a:defRPr>
            </a:lvl2pPr>
            <a:lvl3pPr marL="914400" indent="0">
              <a:buNone/>
              <a:defRPr>
                <a:solidFill>
                  <a:srgbClr val="848383"/>
                </a:solidFill>
              </a:defRPr>
            </a:lvl3pPr>
            <a:lvl4pPr marL="1371600" indent="0">
              <a:buNone/>
              <a:defRPr>
                <a:solidFill>
                  <a:srgbClr val="848383"/>
                </a:solidFill>
              </a:defRPr>
            </a:lvl4pPr>
            <a:lvl5pPr marL="1828800" indent="0">
              <a:buNone/>
              <a:defRPr>
                <a:solidFill>
                  <a:srgbClr val="848383"/>
                </a:solidFill>
              </a:defRPr>
            </a:lvl5pPr>
          </a:lstStyle>
          <a:p>
            <a:pPr lvl="0"/>
            <a:r>
              <a:rPr lang="en-US" dirty="0"/>
              <a:t>SUBHEADING</a:t>
            </a:r>
          </a:p>
        </p:txBody>
      </p:sp>
      <p:sp>
        <p:nvSpPr>
          <p:cNvPr id="22" name="Text Placeholder 2"/>
          <p:cNvSpPr>
            <a:spLocks noGrp="1"/>
          </p:cNvSpPr>
          <p:nvPr>
            <p:ph type="body" sz="quarter" idx="15" hasCustomPrompt="1"/>
          </p:nvPr>
        </p:nvSpPr>
        <p:spPr>
          <a:xfrm>
            <a:off x="407988" y="831272"/>
            <a:ext cx="6264275" cy="563602"/>
          </a:xfrm>
        </p:spPr>
        <p:txBody>
          <a:bodyPr lIns="0" tIns="0" rIns="0" bIns="0" anchor="b">
            <a:noAutofit/>
          </a:bodyPr>
          <a:lstStyle>
            <a:lvl1pPr marL="0" indent="0">
              <a:buNone/>
              <a:defRPr sz="3600" b="1" baseline="0">
                <a:solidFill>
                  <a:srgbClr val="33312D"/>
                </a:solidFill>
                <a:latin typeface="+mn-lt"/>
              </a:defRPr>
            </a:lvl1pPr>
            <a:lvl2pPr marL="457200" indent="0">
              <a:buNone/>
              <a:defRPr>
                <a:solidFill>
                  <a:srgbClr val="848383"/>
                </a:solidFill>
              </a:defRPr>
            </a:lvl2pPr>
            <a:lvl3pPr marL="914400" indent="0">
              <a:buNone/>
              <a:defRPr>
                <a:solidFill>
                  <a:srgbClr val="848383"/>
                </a:solidFill>
              </a:defRPr>
            </a:lvl3pPr>
            <a:lvl4pPr marL="1371600" indent="0">
              <a:buNone/>
              <a:defRPr>
                <a:solidFill>
                  <a:srgbClr val="848383"/>
                </a:solidFill>
              </a:defRPr>
            </a:lvl4pPr>
            <a:lvl5pPr marL="1828800" indent="0">
              <a:buNone/>
              <a:defRPr>
                <a:solidFill>
                  <a:srgbClr val="848383"/>
                </a:solidFill>
              </a:defRPr>
            </a:lvl5pPr>
          </a:lstStyle>
          <a:p>
            <a:pPr lvl="0"/>
            <a:r>
              <a:rPr lang="en-US" dirty="0"/>
              <a:t>HEADING</a:t>
            </a:r>
          </a:p>
        </p:txBody>
      </p:sp>
      <p:sp>
        <p:nvSpPr>
          <p:cNvPr id="24" name="Text Placeholder 5"/>
          <p:cNvSpPr>
            <a:spLocks noGrp="1"/>
          </p:cNvSpPr>
          <p:nvPr>
            <p:ph type="body" sz="quarter" idx="16" hasCustomPrompt="1"/>
          </p:nvPr>
        </p:nvSpPr>
        <p:spPr>
          <a:xfrm>
            <a:off x="407987" y="1991215"/>
            <a:ext cx="6264275" cy="4030663"/>
          </a:xfrm>
        </p:spPr>
        <p:txBody>
          <a:bodyPr lIns="0" tIns="0" rIns="0" bIns="0">
            <a:normAutofit/>
          </a:bodyPr>
          <a:lstStyle>
            <a:lvl1pPr marL="0" indent="0">
              <a:buNone/>
              <a:defRPr sz="2000">
                <a:solidFill>
                  <a:srgbClr val="33312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Body copy goes here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andard with Small Picture">
    <p:spTree>
      <p:nvGrpSpPr>
        <p:cNvPr id="1" name=""/>
        <p:cNvGrpSpPr/>
        <p:nvPr/>
      </p:nvGrpSpPr>
      <p:grpSpPr>
        <a:xfrm>
          <a:off x="0" y="0"/>
          <a:ext cx="0" cy="0"/>
          <a:chOff x="0" y="0"/>
          <a:chExt cx="0" cy="0"/>
        </a:xfrm>
      </p:grpSpPr>
      <p:sp>
        <p:nvSpPr>
          <p:cNvPr id="13" name="Picture Placeholder 9"/>
          <p:cNvSpPr>
            <a:spLocks noGrp="1"/>
          </p:cNvSpPr>
          <p:nvPr>
            <p:ph type="pic" sz="quarter" idx="10"/>
          </p:nvPr>
        </p:nvSpPr>
        <p:spPr>
          <a:xfrm>
            <a:off x="6961188" y="1991215"/>
            <a:ext cx="4822825" cy="4030173"/>
          </a:xfrm>
        </p:spPr>
        <p:txBody>
          <a:bodyPr/>
          <a:lstStyle>
            <a:lvl1pPr>
              <a:defRPr>
                <a:solidFill>
                  <a:srgbClr val="33312D"/>
                </a:solidFill>
                <a:latin typeface="+mn-lt"/>
              </a:defRPr>
            </a:lvl1pPr>
          </a:lstStyle>
          <a:p>
            <a:r>
              <a:rPr lang="en-US" dirty="0"/>
              <a:t>Click icon to add picture</a:t>
            </a:r>
          </a:p>
        </p:txBody>
      </p:sp>
      <p:cxnSp>
        <p:nvCxnSpPr>
          <p:cNvPr id="16" name="Straight Connector 15">
            <a:extLst>
              <a:ext uri="{FF2B5EF4-FFF2-40B4-BE49-F238E27FC236}">
                <a16:creationId xmlns:a16="http://schemas.microsoft.com/office/drawing/2014/main" id="{77FAAD11-808D-A64B-800E-C77A92CA28BD}"/>
              </a:ext>
            </a:extLst>
          </p:cNvPr>
          <p:cNvCxnSpPr>
            <a:cxnSpLocks/>
          </p:cNvCxnSpPr>
          <p:nvPr userDrawn="1"/>
        </p:nvCxnSpPr>
        <p:spPr>
          <a:xfrm flipH="1">
            <a:off x="407988" y="1693046"/>
            <a:ext cx="441646" cy="0"/>
          </a:xfrm>
          <a:prstGeom prst="line">
            <a:avLst/>
          </a:prstGeom>
          <a:ln w="50800">
            <a:solidFill>
              <a:srgbClr val="FFDF0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184A98E-4336-744A-81DA-42B2FA54AF5D}"/>
              </a:ext>
            </a:extLst>
          </p:cNvPr>
          <p:cNvSpPr/>
          <p:nvPr userDrawn="1"/>
        </p:nvSpPr>
        <p:spPr>
          <a:xfrm>
            <a:off x="-3" y="0"/>
            <a:ext cx="119065" cy="6858000"/>
          </a:xfrm>
          <a:prstGeom prst="rect">
            <a:avLst/>
          </a:prstGeom>
          <a:solidFill>
            <a:srgbClr val="FFD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mn-lt"/>
              <a:ea typeface="Arial" charset="0"/>
              <a:cs typeface="Arial" charset="0"/>
            </a:endParaRPr>
          </a:p>
        </p:txBody>
      </p:sp>
      <p:pic>
        <p:nvPicPr>
          <p:cNvPr id="18" name="Pictur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987" y="6273487"/>
            <a:ext cx="1063503" cy="252393"/>
          </a:xfrm>
          <a:prstGeom prst="rect">
            <a:avLst/>
          </a:prstGeom>
        </p:spPr>
      </p:pic>
      <p:sp>
        <p:nvSpPr>
          <p:cNvPr id="21" name="Text Placeholder 2"/>
          <p:cNvSpPr>
            <a:spLocks noGrp="1"/>
          </p:cNvSpPr>
          <p:nvPr>
            <p:ph type="body" sz="quarter" idx="14" hasCustomPrompt="1"/>
          </p:nvPr>
        </p:nvSpPr>
        <p:spPr>
          <a:xfrm>
            <a:off x="407988" y="333374"/>
            <a:ext cx="11376025" cy="497897"/>
          </a:xfrm>
        </p:spPr>
        <p:txBody>
          <a:bodyPr lIns="0" tIns="0" rIns="0" bIns="0" anchor="b"/>
          <a:lstStyle>
            <a:lvl1pPr marL="0" indent="0">
              <a:buNone/>
              <a:defRPr b="1" baseline="0">
                <a:solidFill>
                  <a:srgbClr val="33312D"/>
                </a:solidFill>
                <a:latin typeface="+mn-lt"/>
              </a:defRPr>
            </a:lvl1pPr>
            <a:lvl2pPr marL="457200" indent="0">
              <a:buNone/>
              <a:defRPr>
                <a:solidFill>
                  <a:srgbClr val="848383"/>
                </a:solidFill>
              </a:defRPr>
            </a:lvl2pPr>
            <a:lvl3pPr marL="914400" indent="0">
              <a:buNone/>
              <a:defRPr>
                <a:solidFill>
                  <a:srgbClr val="848383"/>
                </a:solidFill>
              </a:defRPr>
            </a:lvl3pPr>
            <a:lvl4pPr marL="1371600" indent="0">
              <a:buNone/>
              <a:defRPr>
                <a:solidFill>
                  <a:srgbClr val="848383"/>
                </a:solidFill>
              </a:defRPr>
            </a:lvl4pPr>
            <a:lvl5pPr marL="1828800" indent="0">
              <a:buNone/>
              <a:defRPr>
                <a:solidFill>
                  <a:srgbClr val="848383"/>
                </a:solidFill>
              </a:defRPr>
            </a:lvl5pPr>
          </a:lstStyle>
          <a:p>
            <a:pPr lvl="0"/>
            <a:r>
              <a:rPr lang="en-US" dirty="0"/>
              <a:t>SUBHEADING</a:t>
            </a:r>
          </a:p>
        </p:txBody>
      </p:sp>
      <p:sp>
        <p:nvSpPr>
          <p:cNvPr id="22" name="Text Placeholder 2"/>
          <p:cNvSpPr>
            <a:spLocks noGrp="1"/>
          </p:cNvSpPr>
          <p:nvPr>
            <p:ph type="body" sz="quarter" idx="15" hasCustomPrompt="1"/>
          </p:nvPr>
        </p:nvSpPr>
        <p:spPr>
          <a:xfrm>
            <a:off x="407988" y="836613"/>
            <a:ext cx="11376025" cy="558261"/>
          </a:xfrm>
        </p:spPr>
        <p:txBody>
          <a:bodyPr lIns="0" tIns="0" rIns="0" bIns="0" anchor="b">
            <a:noAutofit/>
          </a:bodyPr>
          <a:lstStyle>
            <a:lvl1pPr marL="0" indent="0">
              <a:buNone/>
              <a:defRPr sz="3600" b="1" baseline="0">
                <a:solidFill>
                  <a:srgbClr val="33312D"/>
                </a:solidFill>
                <a:latin typeface="+mn-lt"/>
              </a:defRPr>
            </a:lvl1pPr>
            <a:lvl2pPr marL="457200" indent="0">
              <a:buNone/>
              <a:defRPr>
                <a:solidFill>
                  <a:srgbClr val="848383"/>
                </a:solidFill>
              </a:defRPr>
            </a:lvl2pPr>
            <a:lvl3pPr marL="914400" indent="0">
              <a:buNone/>
              <a:defRPr>
                <a:solidFill>
                  <a:srgbClr val="848383"/>
                </a:solidFill>
              </a:defRPr>
            </a:lvl3pPr>
            <a:lvl4pPr marL="1371600" indent="0">
              <a:buNone/>
              <a:defRPr>
                <a:solidFill>
                  <a:srgbClr val="848383"/>
                </a:solidFill>
              </a:defRPr>
            </a:lvl4pPr>
            <a:lvl5pPr marL="1828800" indent="0">
              <a:buNone/>
              <a:defRPr>
                <a:solidFill>
                  <a:srgbClr val="848383"/>
                </a:solidFill>
              </a:defRPr>
            </a:lvl5pPr>
          </a:lstStyle>
          <a:p>
            <a:pPr lvl="0"/>
            <a:r>
              <a:rPr lang="en-US" dirty="0"/>
              <a:t>HEADING</a:t>
            </a:r>
          </a:p>
        </p:txBody>
      </p:sp>
      <p:sp>
        <p:nvSpPr>
          <p:cNvPr id="24" name="Text Placeholder 5"/>
          <p:cNvSpPr>
            <a:spLocks noGrp="1"/>
          </p:cNvSpPr>
          <p:nvPr>
            <p:ph type="body" sz="quarter" idx="16" hasCustomPrompt="1"/>
          </p:nvPr>
        </p:nvSpPr>
        <p:spPr>
          <a:xfrm>
            <a:off x="407987" y="1991215"/>
            <a:ext cx="6264275" cy="4030663"/>
          </a:xfrm>
        </p:spPr>
        <p:txBody>
          <a:bodyPr lIns="0" tIns="0" rIns="0" bIns="0">
            <a:normAutofit/>
          </a:bodyPr>
          <a:lstStyle>
            <a:lvl1pPr marL="0" indent="0">
              <a:buNone/>
              <a:defRPr sz="2000">
                <a:solidFill>
                  <a:srgbClr val="33312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Body copy goes here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1">
    <p:bg>
      <p:bgPr>
        <a:solidFill>
          <a:srgbClr val="FFDF00"/>
        </a:solidFill>
        <a:effectLst/>
      </p:bgPr>
    </p:bg>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407986" y="1921144"/>
            <a:ext cx="11376027" cy="288925"/>
          </a:xfrm>
        </p:spPr>
        <p:txBody>
          <a:bodyPr lIns="0" tIns="0" rIns="0" bIns="0" anchor="b">
            <a:noAutofit/>
          </a:bodyPr>
          <a:lstStyle>
            <a:lvl1pPr marL="0" indent="0">
              <a:buNone/>
              <a:defRPr sz="2000" b="1" i="0">
                <a:solidFill>
                  <a:srgbClr val="33312D"/>
                </a:solidFill>
                <a:latin typeface="+mn-lt"/>
                <a:ea typeface="Arial" charset="0"/>
                <a:cs typeface="Arial"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MONTH 2020</a:t>
            </a:r>
          </a:p>
        </p:txBody>
      </p:sp>
      <p:sp>
        <p:nvSpPr>
          <p:cNvPr id="7" name="Text Placeholder 11"/>
          <p:cNvSpPr>
            <a:spLocks noGrp="1"/>
          </p:cNvSpPr>
          <p:nvPr>
            <p:ph type="body" sz="quarter" idx="15" hasCustomPrompt="1"/>
          </p:nvPr>
        </p:nvSpPr>
        <p:spPr>
          <a:xfrm>
            <a:off x="407986" y="2477327"/>
            <a:ext cx="11376027" cy="451940"/>
          </a:xfrm>
        </p:spPr>
        <p:txBody>
          <a:bodyPr lIns="0" tIns="0" rIns="0" bIns="0" anchor="b">
            <a:noAutofit/>
          </a:bodyPr>
          <a:lstStyle>
            <a:lvl1pPr marL="0" indent="0">
              <a:buNone/>
              <a:defRPr sz="2800" b="1" i="0" baseline="0">
                <a:solidFill>
                  <a:srgbClr val="33312D"/>
                </a:solidFill>
                <a:latin typeface="+mn-lt"/>
                <a:ea typeface="Arial" charset="0"/>
                <a:cs typeface="Arial"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SUBHEADING</a:t>
            </a:r>
          </a:p>
        </p:txBody>
      </p:sp>
      <p:sp>
        <p:nvSpPr>
          <p:cNvPr id="8" name="Text Placeholder 2"/>
          <p:cNvSpPr>
            <a:spLocks noGrp="1"/>
          </p:cNvSpPr>
          <p:nvPr>
            <p:ph type="body" sz="quarter" idx="16" hasCustomPrompt="1"/>
          </p:nvPr>
        </p:nvSpPr>
        <p:spPr>
          <a:xfrm>
            <a:off x="407988" y="2942999"/>
            <a:ext cx="11376025" cy="496888"/>
          </a:xfrm>
        </p:spPr>
        <p:txBody>
          <a:bodyPr lIns="0" tIns="0" rIns="0" bIns="0" anchor="b">
            <a:noAutofit/>
          </a:bodyPr>
          <a:lstStyle>
            <a:lvl1pPr marL="0" indent="0">
              <a:buNone/>
              <a:defRPr sz="3600" b="1" baseline="0">
                <a:solidFill>
                  <a:srgbClr val="33312D"/>
                </a:solidFill>
                <a:latin typeface="+mn-lt"/>
              </a:defRPr>
            </a:lvl1pPr>
            <a:lvl2pPr marL="457200" indent="0">
              <a:buNone/>
              <a:defRPr>
                <a:solidFill>
                  <a:srgbClr val="848383"/>
                </a:solidFill>
              </a:defRPr>
            </a:lvl2pPr>
            <a:lvl3pPr marL="914400" indent="0">
              <a:buNone/>
              <a:defRPr>
                <a:solidFill>
                  <a:srgbClr val="848383"/>
                </a:solidFill>
              </a:defRPr>
            </a:lvl3pPr>
            <a:lvl4pPr marL="1371600" indent="0">
              <a:buNone/>
              <a:defRPr>
                <a:solidFill>
                  <a:srgbClr val="848383"/>
                </a:solidFill>
              </a:defRPr>
            </a:lvl4pPr>
            <a:lvl5pPr marL="1828800" indent="0">
              <a:buNone/>
              <a:defRPr>
                <a:solidFill>
                  <a:srgbClr val="848383"/>
                </a:solidFill>
              </a:defRPr>
            </a:lvl5pPr>
          </a:lstStyle>
          <a:p>
            <a:pPr lvl="0"/>
            <a:r>
              <a:rPr lang="en-US" dirty="0"/>
              <a:t>PRESENTATION TITLE</a:t>
            </a:r>
          </a:p>
        </p:txBody>
      </p:sp>
      <p:cxnSp>
        <p:nvCxnSpPr>
          <p:cNvPr id="15" name="Straight Connector 14">
            <a:extLst>
              <a:ext uri="{FF2B5EF4-FFF2-40B4-BE49-F238E27FC236}">
                <a16:creationId xmlns:a16="http://schemas.microsoft.com/office/drawing/2014/main" id="{D9F266CC-B6DE-8445-AB7B-F678963DD646}"/>
              </a:ext>
            </a:extLst>
          </p:cNvPr>
          <p:cNvCxnSpPr>
            <a:cxnSpLocks/>
          </p:cNvCxnSpPr>
          <p:nvPr userDrawn="1"/>
        </p:nvCxnSpPr>
        <p:spPr>
          <a:xfrm flipH="1">
            <a:off x="407988" y="4038716"/>
            <a:ext cx="441646" cy="0"/>
          </a:xfrm>
          <a:prstGeom prst="line">
            <a:avLst/>
          </a:prstGeom>
          <a:ln w="50800">
            <a:solidFill>
              <a:srgbClr val="33312D"/>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988" y="4361730"/>
            <a:ext cx="2195513" cy="521681"/>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1">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9062" y="0"/>
            <a:ext cx="12072938" cy="6858000"/>
          </a:xfrm>
        </p:spPr>
        <p:txBody>
          <a:bodyPr/>
          <a:lstStyle/>
          <a:p>
            <a:r>
              <a:rPr lang="en-US" dirty="0"/>
              <a:t>Click icon to add picture</a:t>
            </a:r>
          </a:p>
        </p:txBody>
      </p:sp>
      <p:sp>
        <p:nvSpPr>
          <p:cNvPr id="2" name="Rectangle 1">
            <a:extLst>
              <a:ext uri="{FF2B5EF4-FFF2-40B4-BE49-F238E27FC236}">
                <a16:creationId xmlns:a16="http://schemas.microsoft.com/office/drawing/2014/main" id="{7184A98E-4336-744A-81DA-42B2FA54AF5D}"/>
              </a:ext>
            </a:extLst>
          </p:cNvPr>
          <p:cNvSpPr/>
          <p:nvPr userDrawn="1"/>
        </p:nvSpPr>
        <p:spPr>
          <a:xfrm>
            <a:off x="-3" y="0"/>
            <a:ext cx="119066" cy="6858000"/>
          </a:xfrm>
          <a:prstGeom prst="rect">
            <a:avLst/>
          </a:prstGeom>
          <a:solidFill>
            <a:srgbClr val="FFD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Arial" charset="0"/>
              <a:ea typeface="Arial" charset="0"/>
              <a:cs typeface="Arial" charset="0"/>
            </a:endParaRPr>
          </a:p>
        </p:txBody>
      </p:sp>
      <p:sp>
        <p:nvSpPr>
          <p:cNvPr id="5" name="TextBox 4">
            <a:extLst>
              <a:ext uri="{FF2B5EF4-FFF2-40B4-BE49-F238E27FC236}">
                <a16:creationId xmlns:a16="http://schemas.microsoft.com/office/drawing/2014/main" id="{550FE800-1018-4B49-AE29-BC84A6FBE287}"/>
              </a:ext>
            </a:extLst>
          </p:cNvPr>
          <p:cNvSpPr txBox="1"/>
          <p:nvPr userDrawn="1"/>
        </p:nvSpPr>
        <p:spPr>
          <a:xfrm>
            <a:off x="1830590" y="6251265"/>
            <a:ext cx="261941" cy="251135"/>
          </a:xfrm>
          <a:prstGeom prst="rect">
            <a:avLst/>
          </a:prstGeom>
          <a:noFill/>
        </p:spPr>
        <p:txBody>
          <a:bodyPr wrap="none" lIns="0" tIns="0" rIns="0" bIns="0" rtlCol="0" anchor="t">
            <a:noAutofit/>
          </a:bodyPr>
          <a:lstStyle/>
          <a:p>
            <a:pPr>
              <a:lnSpc>
                <a:spcPts val="2000"/>
              </a:lnSpc>
            </a:pPr>
            <a:fld id="{D3E0E3D2-2085-4847-9AF8-1FEE0278F65D}" type="slidenum">
              <a:rPr lang="en-GB" sz="1050" b="1" i="0" smtClean="0">
                <a:solidFill>
                  <a:schemeClr val="bg1"/>
                </a:solidFill>
                <a:latin typeface="+mn-lt"/>
                <a:ea typeface="Arial" charset="0"/>
                <a:cs typeface="Arial" charset="0"/>
              </a:rPr>
              <a:t>‹#›</a:t>
            </a:fld>
            <a:endParaRPr lang="en-GB" sz="1050" b="1" i="0" dirty="0">
              <a:solidFill>
                <a:schemeClr val="bg1"/>
              </a:solidFill>
              <a:latin typeface="+mn-lt"/>
              <a:ea typeface="Arial" charset="0"/>
              <a:cs typeface="Arial" charset="0"/>
            </a:endParaRPr>
          </a:p>
        </p:txBody>
      </p:sp>
      <p:cxnSp>
        <p:nvCxnSpPr>
          <p:cNvPr id="6" name="Straight Connector 5">
            <a:extLst>
              <a:ext uri="{FF2B5EF4-FFF2-40B4-BE49-F238E27FC236}">
                <a16:creationId xmlns:a16="http://schemas.microsoft.com/office/drawing/2014/main" id="{53443AF2-C66B-FD4D-A358-8E85BAD0674B}"/>
              </a:ext>
            </a:extLst>
          </p:cNvPr>
          <p:cNvCxnSpPr>
            <a:cxnSpLocks/>
          </p:cNvCxnSpPr>
          <p:nvPr userDrawn="1"/>
        </p:nvCxnSpPr>
        <p:spPr>
          <a:xfrm>
            <a:off x="1685480" y="6273490"/>
            <a:ext cx="0" cy="25113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988" y="6273491"/>
            <a:ext cx="1063505" cy="252394"/>
          </a:xfrm>
          <a:prstGeom prst="rect">
            <a:avLst/>
          </a:prstGeom>
        </p:spPr>
      </p:pic>
    </p:spTree>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2">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19062" y="0"/>
            <a:ext cx="5976938" cy="6858000"/>
          </a:xfrm>
        </p:spPr>
        <p:txBody>
          <a:bodyPr/>
          <a:lstStyle/>
          <a:p>
            <a:r>
              <a:rPr lang="en-US" dirty="0"/>
              <a:t>Click icon to add picture</a:t>
            </a:r>
          </a:p>
        </p:txBody>
      </p:sp>
      <p:sp>
        <p:nvSpPr>
          <p:cNvPr id="6" name="Picture Placeholder 3"/>
          <p:cNvSpPr>
            <a:spLocks noGrp="1"/>
          </p:cNvSpPr>
          <p:nvPr>
            <p:ph type="pic" sz="quarter" idx="12"/>
          </p:nvPr>
        </p:nvSpPr>
        <p:spPr>
          <a:xfrm>
            <a:off x="6096001" y="0"/>
            <a:ext cx="6095999" cy="6858000"/>
          </a:xfrm>
        </p:spPr>
        <p:txBody>
          <a:bodyPr/>
          <a:lstStyle/>
          <a:p>
            <a:r>
              <a:rPr lang="en-US" dirty="0"/>
              <a:t>Click icon to add picture</a:t>
            </a:r>
          </a:p>
        </p:txBody>
      </p:sp>
      <p:sp>
        <p:nvSpPr>
          <p:cNvPr id="8" name="Rectangle 7">
            <a:extLst>
              <a:ext uri="{FF2B5EF4-FFF2-40B4-BE49-F238E27FC236}">
                <a16:creationId xmlns:a16="http://schemas.microsoft.com/office/drawing/2014/main" id="{7184A98E-4336-744A-81DA-42B2FA54AF5D}"/>
              </a:ext>
            </a:extLst>
          </p:cNvPr>
          <p:cNvSpPr/>
          <p:nvPr userDrawn="1"/>
        </p:nvSpPr>
        <p:spPr>
          <a:xfrm>
            <a:off x="-3" y="0"/>
            <a:ext cx="119065" cy="6858000"/>
          </a:xfrm>
          <a:prstGeom prst="rect">
            <a:avLst/>
          </a:prstGeom>
          <a:solidFill>
            <a:srgbClr val="FFD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mn-lt"/>
              <a:ea typeface="Arial" charset="0"/>
              <a:cs typeface="Arial"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3">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19063" y="0"/>
            <a:ext cx="5976936" cy="3429000"/>
          </a:xfrm>
        </p:spPr>
        <p:txBody>
          <a:bodyPr/>
          <a:lstStyle/>
          <a:p>
            <a:r>
              <a:rPr lang="en-US" dirty="0"/>
              <a:t>Click icon to add picture</a:t>
            </a:r>
          </a:p>
        </p:txBody>
      </p:sp>
      <p:sp>
        <p:nvSpPr>
          <p:cNvPr id="5" name="Picture Placeholder 3"/>
          <p:cNvSpPr>
            <a:spLocks noGrp="1"/>
          </p:cNvSpPr>
          <p:nvPr>
            <p:ph type="pic" sz="quarter" idx="11"/>
          </p:nvPr>
        </p:nvSpPr>
        <p:spPr>
          <a:xfrm>
            <a:off x="119062" y="3429000"/>
            <a:ext cx="5976938" cy="3429000"/>
          </a:xfrm>
        </p:spPr>
        <p:txBody>
          <a:bodyPr/>
          <a:lstStyle/>
          <a:p>
            <a:r>
              <a:rPr lang="en-US" dirty="0"/>
              <a:t>Click icon to add picture</a:t>
            </a:r>
          </a:p>
        </p:txBody>
      </p:sp>
      <p:sp>
        <p:nvSpPr>
          <p:cNvPr id="6" name="Picture Placeholder 3"/>
          <p:cNvSpPr>
            <a:spLocks noGrp="1"/>
          </p:cNvSpPr>
          <p:nvPr>
            <p:ph type="pic" sz="quarter" idx="12"/>
          </p:nvPr>
        </p:nvSpPr>
        <p:spPr>
          <a:xfrm>
            <a:off x="6096001" y="0"/>
            <a:ext cx="6095999" cy="6858000"/>
          </a:xfrm>
        </p:spPr>
        <p:txBody>
          <a:bodyPr/>
          <a:lstStyle/>
          <a:p>
            <a:r>
              <a:rPr lang="en-US" dirty="0"/>
              <a:t>Click icon to add picture</a:t>
            </a:r>
          </a:p>
        </p:txBody>
      </p:sp>
      <p:sp>
        <p:nvSpPr>
          <p:cNvPr id="8" name="Rectangle 7">
            <a:extLst>
              <a:ext uri="{FF2B5EF4-FFF2-40B4-BE49-F238E27FC236}">
                <a16:creationId xmlns:a16="http://schemas.microsoft.com/office/drawing/2014/main" id="{7184A98E-4336-744A-81DA-42B2FA54AF5D}"/>
              </a:ext>
            </a:extLst>
          </p:cNvPr>
          <p:cNvSpPr/>
          <p:nvPr userDrawn="1"/>
        </p:nvSpPr>
        <p:spPr>
          <a:xfrm>
            <a:off x="-3" y="0"/>
            <a:ext cx="119065" cy="6858000"/>
          </a:xfrm>
          <a:prstGeom prst="rect">
            <a:avLst/>
          </a:prstGeom>
          <a:solidFill>
            <a:srgbClr val="FFD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mn-lt"/>
              <a:ea typeface="Arial" charset="0"/>
              <a:cs typeface="Arial"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4">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19064" y="0"/>
            <a:ext cx="5976935" cy="3429000"/>
          </a:xfrm>
        </p:spPr>
        <p:txBody>
          <a:bodyPr/>
          <a:lstStyle/>
          <a:p>
            <a:r>
              <a:rPr lang="en-US" dirty="0"/>
              <a:t>Click icon to add picture</a:t>
            </a:r>
          </a:p>
        </p:txBody>
      </p:sp>
      <p:sp>
        <p:nvSpPr>
          <p:cNvPr id="5" name="Picture Placeholder 3"/>
          <p:cNvSpPr>
            <a:spLocks noGrp="1"/>
          </p:cNvSpPr>
          <p:nvPr>
            <p:ph type="pic" sz="quarter" idx="11"/>
          </p:nvPr>
        </p:nvSpPr>
        <p:spPr>
          <a:xfrm>
            <a:off x="119063" y="3429000"/>
            <a:ext cx="5976937" cy="3429000"/>
          </a:xfrm>
        </p:spPr>
        <p:txBody>
          <a:bodyPr/>
          <a:lstStyle/>
          <a:p>
            <a:r>
              <a:rPr lang="en-US" dirty="0"/>
              <a:t>Click icon to add picture</a:t>
            </a:r>
          </a:p>
        </p:txBody>
      </p:sp>
      <p:sp>
        <p:nvSpPr>
          <p:cNvPr id="6" name="Picture Placeholder 3"/>
          <p:cNvSpPr>
            <a:spLocks noGrp="1"/>
          </p:cNvSpPr>
          <p:nvPr>
            <p:ph type="pic" sz="quarter" idx="12"/>
          </p:nvPr>
        </p:nvSpPr>
        <p:spPr>
          <a:xfrm>
            <a:off x="6096001" y="0"/>
            <a:ext cx="6095999" cy="3429000"/>
          </a:xfrm>
        </p:spPr>
        <p:txBody>
          <a:bodyPr/>
          <a:lstStyle/>
          <a:p>
            <a:r>
              <a:rPr lang="en-US" dirty="0"/>
              <a:t>Click icon to add picture</a:t>
            </a:r>
          </a:p>
        </p:txBody>
      </p:sp>
      <p:sp>
        <p:nvSpPr>
          <p:cNvPr id="7" name="Picture Placeholder 3"/>
          <p:cNvSpPr>
            <a:spLocks noGrp="1"/>
          </p:cNvSpPr>
          <p:nvPr>
            <p:ph type="pic" sz="quarter" idx="13"/>
          </p:nvPr>
        </p:nvSpPr>
        <p:spPr>
          <a:xfrm>
            <a:off x="6096000" y="3429000"/>
            <a:ext cx="6095999" cy="3429000"/>
          </a:xfrm>
        </p:spPr>
        <p:txBody>
          <a:bodyPr/>
          <a:lstStyle/>
          <a:p>
            <a:r>
              <a:rPr lang="en-US" dirty="0"/>
              <a:t>Click icon to add picture</a:t>
            </a:r>
          </a:p>
        </p:txBody>
      </p:sp>
      <p:sp>
        <p:nvSpPr>
          <p:cNvPr id="8" name="Rectangle 7">
            <a:extLst>
              <a:ext uri="{FF2B5EF4-FFF2-40B4-BE49-F238E27FC236}">
                <a16:creationId xmlns:a16="http://schemas.microsoft.com/office/drawing/2014/main" id="{7184A98E-4336-744A-81DA-42B2FA54AF5D}"/>
              </a:ext>
            </a:extLst>
          </p:cNvPr>
          <p:cNvSpPr/>
          <p:nvPr userDrawn="1"/>
        </p:nvSpPr>
        <p:spPr>
          <a:xfrm>
            <a:off x="-3" y="0"/>
            <a:ext cx="119065" cy="6858000"/>
          </a:xfrm>
          <a:prstGeom prst="rect">
            <a:avLst/>
          </a:prstGeom>
          <a:solidFill>
            <a:srgbClr val="FFD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mn-lt"/>
              <a:ea typeface="Arial" charset="0"/>
              <a:cs typeface="Arial" charset="0"/>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with Tex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19061" y="0"/>
            <a:ext cx="12072939" cy="6858000"/>
          </a:xfrm>
        </p:spPr>
        <p:txBody>
          <a:bodyPr/>
          <a:lstStyle/>
          <a:p>
            <a:r>
              <a:rPr lang="en-US" dirty="0"/>
              <a:t>Click icon to add picture</a:t>
            </a:r>
          </a:p>
        </p:txBody>
      </p:sp>
      <p:sp>
        <p:nvSpPr>
          <p:cNvPr id="8" name="Rectangle 7">
            <a:extLst>
              <a:ext uri="{FF2B5EF4-FFF2-40B4-BE49-F238E27FC236}">
                <a16:creationId xmlns:a16="http://schemas.microsoft.com/office/drawing/2014/main" id="{7184A98E-4336-744A-81DA-42B2FA54AF5D}"/>
              </a:ext>
            </a:extLst>
          </p:cNvPr>
          <p:cNvSpPr/>
          <p:nvPr userDrawn="1"/>
        </p:nvSpPr>
        <p:spPr>
          <a:xfrm>
            <a:off x="-3" y="0"/>
            <a:ext cx="119065" cy="6858000"/>
          </a:xfrm>
          <a:prstGeom prst="rect">
            <a:avLst/>
          </a:prstGeom>
          <a:solidFill>
            <a:srgbClr val="FFD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mn-lt"/>
              <a:ea typeface="Arial" charset="0"/>
              <a:cs typeface="Arial" charset="0"/>
            </a:endParaRPr>
          </a:p>
        </p:txBody>
      </p:sp>
      <p:sp>
        <p:nvSpPr>
          <p:cNvPr id="5" name="Text Placeholder 5"/>
          <p:cNvSpPr>
            <a:spLocks noGrp="1"/>
          </p:cNvSpPr>
          <p:nvPr>
            <p:ph type="body" sz="quarter" idx="16" hasCustomPrompt="1"/>
          </p:nvPr>
        </p:nvSpPr>
        <p:spPr>
          <a:xfrm>
            <a:off x="407987" y="333376"/>
            <a:ext cx="6264275" cy="1366838"/>
          </a:xfrm>
          <a:solidFill>
            <a:srgbClr val="FFDF00"/>
          </a:solidFill>
        </p:spPr>
        <p:txBody>
          <a:bodyPr lIns="144000" tIns="144000" rIns="144000" bIns="144000">
            <a:normAutofit/>
          </a:bodyPr>
          <a:lstStyle>
            <a:lvl1pPr marL="0" indent="0">
              <a:buNone/>
              <a:defRPr sz="1600">
                <a:solidFill>
                  <a:srgbClr val="33312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Body copy goes here</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ide Bar with Pictur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184A98E-4336-744A-81DA-42B2FA54AF5D}"/>
              </a:ext>
            </a:extLst>
          </p:cNvPr>
          <p:cNvSpPr/>
          <p:nvPr userDrawn="1"/>
        </p:nvSpPr>
        <p:spPr>
          <a:xfrm>
            <a:off x="-2" y="0"/>
            <a:ext cx="4943478" cy="6858000"/>
          </a:xfrm>
          <a:prstGeom prst="rect">
            <a:avLst/>
          </a:prstGeom>
          <a:solidFill>
            <a:srgbClr val="FFD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mn-lt"/>
              <a:ea typeface="Arial" charset="0"/>
              <a:cs typeface="Arial" charset="0"/>
            </a:endParaRPr>
          </a:p>
        </p:txBody>
      </p:sp>
      <p:cxnSp>
        <p:nvCxnSpPr>
          <p:cNvPr id="16" name="Straight Connector 15">
            <a:extLst>
              <a:ext uri="{FF2B5EF4-FFF2-40B4-BE49-F238E27FC236}">
                <a16:creationId xmlns:a16="http://schemas.microsoft.com/office/drawing/2014/main" id="{77FAAD11-808D-A64B-800E-C77A92CA28BD}"/>
              </a:ext>
            </a:extLst>
          </p:cNvPr>
          <p:cNvCxnSpPr>
            <a:cxnSpLocks/>
          </p:cNvCxnSpPr>
          <p:nvPr userDrawn="1"/>
        </p:nvCxnSpPr>
        <p:spPr>
          <a:xfrm flipH="1">
            <a:off x="407988" y="1693046"/>
            <a:ext cx="441646" cy="0"/>
          </a:xfrm>
          <a:prstGeom prst="line">
            <a:avLst/>
          </a:prstGeom>
          <a:ln w="50800">
            <a:solidFill>
              <a:srgbClr val="33312D"/>
            </a:solidFill>
          </a:ln>
        </p:spPr>
        <p:style>
          <a:lnRef idx="1">
            <a:schemeClr val="accent1"/>
          </a:lnRef>
          <a:fillRef idx="0">
            <a:schemeClr val="accent1"/>
          </a:fillRef>
          <a:effectRef idx="0">
            <a:schemeClr val="accent1"/>
          </a:effectRef>
          <a:fontRef idx="minor">
            <a:schemeClr val="tx1"/>
          </a:fontRef>
        </p:style>
      </p:cxnSp>
      <p:sp>
        <p:nvSpPr>
          <p:cNvPr id="21" name="Text Placeholder 2"/>
          <p:cNvSpPr>
            <a:spLocks noGrp="1"/>
          </p:cNvSpPr>
          <p:nvPr>
            <p:ph type="body" sz="quarter" idx="14" hasCustomPrompt="1"/>
          </p:nvPr>
        </p:nvSpPr>
        <p:spPr>
          <a:xfrm>
            <a:off x="407989" y="334383"/>
            <a:ext cx="3959224" cy="502229"/>
          </a:xfrm>
        </p:spPr>
        <p:txBody>
          <a:bodyPr lIns="0" tIns="0" rIns="0" bIns="0" anchor="b"/>
          <a:lstStyle>
            <a:lvl1pPr marL="0" indent="0">
              <a:buNone/>
              <a:defRPr b="1" baseline="0">
                <a:solidFill>
                  <a:srgbClr val="33312D"/>
                </a:solidFill>
                <a:latin typeface="+mn-lt"/>
              </a:defRPr>
            </a:lvl1pPr>
            <a:lvl2pPr marL="457200" indent="0">
              <a:buNone/>
              <a:defRPr>
                <a:solidFill>
                  <a:srgbClr val="848383"/>
                </a:solidFill>
              </a:defRPr>
            </a:lvl2pPr>
            <a:lvl3pPr marL="914400" indent="0">
              <a:buNone/>
              <a:defRPr>
                <a:solidFill>
                  <a:srgbClr val="848383"/>
                </a:solidFill>
              </a:defRPr>
            </a:lvl3pPr>
            <a:lvl4pPr marL="1371600" indent="0">
              <a:buNone/>
              <a:defRPr>
                <a:solidFill>
                  <a:srgbClr val="848383"/>
                </a:solidFill>
              </a:defRPr>
            </a:lvl4pPr>
            <a:lvl5pPr marL="1828800" indent="0">
              <a:buNone/>
              <a:defRPr>
                <a:solidFill>
                  <a:srgbClr val="848383"/>
                </a:solidFill>
              </a:defRPr>
            </a:lvl5pPr>
          </a:lstStyle>
          <a:p>
            <a:pPr lvl="0"/>
            <a:r>
              <a:rPr lang="en-US" dirty="0"/>
              <a:t>HEADING</a:t>
            </a:r>
          </a:p>
        </p:txBody>
      </p:sp>
      <p:sp>
        <p:nvSpPr>
          <p:cNvPr id="22" name="Text Placeholder 2"/>
          <p:cNvSpPr>
            <a:spLocks noGrp="1"/>
          </p:cNvSpPr>
          <p:nvPr>
            <p:ph type="body" sz="quarter" idx="15" hasCustomPrompt="1"/>
          </p:nvPr>
        </p:nvSpPr>
        <p:spPr>
          <a:xfrm>
            <a:off x="407989" y="836612"/>
            <a:ext cx="3959224" cy="563603"/>
          </a:xfrm>
        </p:spPr>
        <p:txBody>
          <a:bodyPr lIns="0" tIns="0" rIns="0" bIns="0" anchor="b">
            <a:noAutofit/>
          </a:bodyPr>
          <a:lstStyle>
            <a:lvl1pPr marL="0" indent="0">
              <a:buNone/>
              <a:defRPr sz="3600" b="1" baseline="0">
                <a:solidFill>
                  <a:srgbClr val="33312D"/>
                </a:solidFill>
                <a:latin typeface="+mn-lt"/>
              </a:defRPr>
            </a:lvl1pPr>
            <a:lvl2pPr marL="457200" indent="0">
              <a:buNone/>
              <a:defRPr>
                <a:solidFill>
                  <a:srgbClr val="848383"/>
                </a:solidFill>
              </a:defRPr>
            </a:lvl2pPr>
            <a:lvl3pPr marL="914400" indent="0">
              <a:buNone/>
              <a:defRPr>
                <a:solidFill>
                  <a:srgbClr val="848383"/>
                </a:solidFill>
              </a:defRPr>
            </a:lvl3pPr>
            <a:lvl4pPr marL="1371600" indent="0">
              <a:buNone/>
              <a:defRPr>
                <a:solidFill>
                  <a:srgbClr val="848383"/>
                </a:solidFill>
              </a:defRPr>
            </a:lvl4pPr>
            <a:lvl5pPr marL="1828800" indent="0">
              <a:buNone/>
              <a:defRPr>
                <a:solidFill>
                  <a:srgbClr val="848383"/>
                </a:solidFill>
              </a:defRPr>
            </a:lvl5pPr>
          </a:lstStyle>
          <a:p>
            <a:pPr lvl="0"/>
            <a:r>
              <a:rPr lang="en-US" dirty="0"/>
              <a:t>SUBHEADING</a:t>
            </a:r>
          </a:p>
        </p:txBody>
      </p:sp>
      <p:sp>
        <p:nvSpPr>
          <p:cNvPr id="24" name="Text Placeholder 5"/>
          <p:cNvSpPr>
            <a:spLocks noGrp="1"/>
          </p:cNvSpPr>
          <p:nvPr>
            <p:ph type="body" sz="quarter" idx="16" hasCustomPrompt="1"/>
          </p:nvPr>
        </p:nvSpPr>
        <p:spPr>
          <a:xfrm>
            <a:off x="407988" y="1991215"/>
            <a:ext cx="3959225" cy="4030663"/>
          </a:xfrm>
        </p:spPr>
        <p:txBody>
          <a:bodyPr lIns="0" tIns="0" rIns="0" bIns="0">
            <a:normAutofit/>
          </a:bodyPr>
          <a:lstStyle>
            <a:lvl1pPr marL="0" indent="0">
              <a:buNone/>
              <a:defRPr sz="2000">
                <a:solidFill>
                  <a:srgbClr val="33312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Body copy goes here</a:t>
            </a:r>
          </a:p>
        </p:txBody>
      </p:sp>
      <p:sp>
        <p:nvSpPr>
          <p:cNvPr id="10" name="Picture Placeholder 3"/>
          <p:cNvSpPr>
            <a:spLocks noGrp="1"/>
          </p:cNvSpPr>
          <p:nvPr>
            <p:ph type="pic" sz="quarter" idx="12"/>
          </p:nvPr>
        </p:nvSpPr>
        <p:spPr>
          <a:xfrm>
            <a:off x="4943475" y="0"/>
            <a:ext cx="7248525" cy="6858000"/>
          </a:xfrm>
        </p:spPr>
        <p:txBody>
          <a:bodyPr/>
          <a:lstStyle/>
          <a:p>
            <a:r>
              <a:rPr lang="en-US" dirty="0"/>
              <a:t>Click icon to add picture</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987" y="6273487"/>
            <a:ext cx="1063503" cy="252393"/>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ottom Bar with Pictur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184A98E-4336-744A-81DA-42B2FA54AF5D}"/>
              </a:ext>
            </a:extLst>
          </p:cNvPr>
          <p:cNvSpPr/>
          <p:nvPr userDrawn="1"/>
        </p:nvSpPr>
        <p:spPr>
          <a:xfrm>
            <a:off x="-3" y="1089026"/>
            <a:ext cx="12192003" cy="5768974"/>
          </a:xfrm>
          <a:prstGeom prst="rect">
            <a:avLst/>
          </a:prstGeom>
          <a:solidFill>
            <a:srgbClr val="FFD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mn-lt"/>
              <a:ea typeface="Arial" charset="0"/>
              <a:cs typeface="Arial" charset="0"/>
            </a:endParaRPr>
          </a:p>
        </p:txBody>
      </p:sp>
      <p:sp>
        <p:nvSpPr>
          <p:cNvPr id="21" name="Text Placeholder 2"/>
          <p:cNvSpPr>
            <a:spLocks noGrp="1"/>
          </p:cNvSpPr>
          <p:nvPr>
            <p:ph type="body" sz="quarter" idx="15" hasCustomPrompt="1"/>
          </p:nvPr>
        </p:nvSpPr>
        <p:spPr>
          <a:xfrm>
            <a:off x="407988" y="334384"/>
            <a:ext cx="11376025" cy="502229"/>
          </a:xfrm>
        </p:spPr>
        <p:txBody>
          <a:bodyPr lIns="0" tIns="0" rIns="0" bIns="0" anchor="b">
            <a:normAutofit/>
          </a:bodyPr>
          <a:lstStyle>
            <a:lvl1pPr marL="0" indent="0">
              <a:buNone/>
              <a:defRPr sz="2800" b="1" baseline="0">
                <a:solidFill>
                  <a:srgbClr val="33312D"/>
                </a:solidFill>
                <a:latin typeface="+mn-lt"/>
              </a:defRPr>
            </a:lvl1pPr>
            <a:lvl2pPr marL="457200" indent="0">
              <a:buNone/>
              <a:defRPr>
                <a:solidFill>
                  <a:srgbClr val="848383"/>
                </a:solidFill>
              </a:defRPr>
            </a:lvl2pPr>
            <a:lvl3pPr marL="914400" indent="0">
              <a:buNone/>
              <a:defRPr>
                <a:solidFill>
                  <a:srgbClr val="848383"/>
                </a:solidFill>
              </a:defRPr>
            </a:lvl3pPr>
            <a:lvl4pPr marL="1371600" indent="0">
              <a:buNone/>
              <a:defRPr>
                <a:solidFill>
                  <a:srgbClr val="848383"/>
                </a:solidFill>
              </a:defRPr>
            </a:lvl4pPr>
            <a:lvl5pPr marL="1828800" indent="0">
              <a:buNone/>
              <a:defRPr>
                <a:solidFill>
                  <a:srgbClr val="848383"/>
                </a:solidFill>
              </a:defRPr>
            </a:lvl5pPr>
          </a:lstStyle>
          <a:p>
            <a:pPr lvl="0"/>
            <a:r>
              <a:rPr lang="en-US" dirty="0"/>
              <a:t>HEADING: SUBHEADING GOES HERE</a:t>
            </a:r>
          </a:p>
        </p:txBody>
      </p:sp>
      <p:sp>
        <p:nvSpPr>
          <p:cNvPr id="24" name="Text Placeholder 5"/>
          <p:cNvSpPr>
            <a:spLocks noGrp="1"/>
          </p:cNvSpPr>
          <p:nvPr>
            <p:ph type="body" sz="quarter" idx="19" hasCustomPrompt="1"/>
          </p:nvPr>
        </p:nvSpPr>
        <p:spPr>
          <a:xfrm>
            <a:off x="407987" y="1376363"/>
            <a:ext cx="5688013" cy="4645515"/>
          </a:xfrm>
        </p:spPr>
        <p:txBody>
          <a:bodyPr>
            <a:normAutofit/>
          </a:bodyPr>
          <a:lstStyle>
            <a:lvl1pPr marL="0" indent="0">
              <a:buNone/>
              <a:defRPr sz="2000">
                <a:solidFill>
                  <a:srgbClr val="33312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Body copy goes here</a:t>
            </a:r>
          </a:p>
        </p:txBody>
      </p:sp>
      <p:sp>
        <p:nvSpPr>
          <p:cNvPr id="14" name="Picture Placeholder 9"/>
          <p:cNvSpPr>
            <a:spLocks noGrp="1"/>
          </p:cNvSpPr>
          <p:nvPr>
            <p:ph type="pic" sz="quarter" idx="10"/>
          </p:nvPr>
        </p:nvSpPr>
        <p:spPr>
          <a:xfrm>
            <a:off x="6961188" y="1376363"/>
            <a:ext cx="4822825" cy="4645025"/>
          </a:xfrm>
        </p:spPr>
        <p:txBody>
          <a:bodyPr/>
          <a:lstStyle>
            <a:lvl1pPr>
              <a:defRPr>
                <a:latin typeface="+mn-lt"/>
              </a:defRPr>
            </a:lvl1pPr>
          </a:lstStyle>
          <a:p>
            <a:r>
              <a:rPr lang="en-US" dirty="0"/>
              <a:t>Click icon to add picture</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987" y="6273487"/>
            <a:ext cx="1063503" cy="252393"/>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ingle Line Heading">
    <p:spTree>
      <p:nvGrpSpPr>
        <p:cNvPr id="1" name=""/>
        <p:cNvGrpSpPr/>
        <p:nvPr/>
      </p:nvGrpSpPr>
      <p:grpSpPr>
        <a:xfrm>
          <a:off x="0" y="0"/>
          <a:ext cx="0" cy="0"/>
          <a:chOff x="0" y="0"/>
          <a:chExt cx="0" cy="0"/>
        </a:xfrm>
      </p:grpSpPr>
      <p:sp>
        <p:nvSpPr>
          <p:cNvPr id="21" name="Text Placeholder 2"/>
          <p:cNvSpPr>
            <a:spLocks noGrp="1"/>
          </p:cNvSpPr>
          <p:nvPr>
            <p:ph type="body" sz="quarter" idx="15" hasCustomPrompt="1"/>
          </p:nvPr>
        </p:nvSpPr>
        <p:spPr>
          <a:xfrm>
            <a:off x="407988" y="334384"/>
            <a:ext cx="11376025" cy="502229"/>
          </a:xfrm>
        </p:spPr>
        <p:txBody>
          <a:bodyPr lIns="0" tIns="0" rIns="0" bIns="0" anchor="b">
            <a:normAutofit/>
          </a:bodyPr>
          <a:lstStyle>
            <a:lvl1pPr marL="0" indent="0">
              <a:buNone/>
              <a:defRPr sz="2800" b="1" baseline="0">
                <a:solidFill>
                  <a:srgbClr val="33312D"/>
                </a:solidFill>
                <a:latin typeface="+mn-lt"/>
              </a:defRPr>
            </a:lvl1pPr>
            <a:lvl2pPr marL="457200" indent="0">
              <a:buNone/>
              <a:defRPr>
                <a:solidFill>
                  <a:srgbClr val="848383"/>
                </a:solidFill>
              </a:defRPr>
            </a:lvl2pPr>
            <a:lvl3pPr marL="914400" indent="0">
              <a:buNone/>
              <a:defRPr>
                <a:solidFill>
                  <a:srgbClr val="848383"/>
                </a:solidFill>
              </a:defRPr>
            </a:lvl3pPr>
            <a:lvl4pPr marL="1371600" indent="0">
              <a:buNone/>
              <a:defRPr>
                <a:solidFill>
                  <a:srgbClr val="848383"/>
                </a:solidFill>
              </a:defRPr>
            </a:lvl4pPr>
            <a:lvl5pPr marL="1828800" indent="0">
              <a:buNone/>
              <a:defRPr>
                <a:solidFill>
                  <a:srgbClr val="848383"/>
                </a:solidFill>
              </a:defRPr>
            </a:lvl5pPr>
          </a:lstStyle>
          <a:p>
            <a:pPr lvl="0"/>
            <a:r>
              <a:rPr lang="en-US" dirty="0"/>
              <a:t>HEADING: SUBHEADING GOES HERE</a:t>
            </a:r>
          </a:p>
        </p:txBody>
      </p:sp>
      <p:sp>
        <p:nvSpPr>
          <p:cNvPr id="24" name="Text Placeholder 5"/>
          <p:cNvSpPr>
            <a:spLocks noGrp="1"/>
          </p:cNvSpPr>
          <p:nvPr>
            <p:ph type="body" sz="quarter" idx="19" hasCustomPrompt="1"/>
          </p:nvPr>
        </p:nvSpPr>
        <p:spPr>
          <a:xfrm>
            <a:off x="407987" y="1376363"/>
            <a:ext cx="11376026" cy="4645515"/>
          </a:xfrm>
        </p:spPr>
        <p:txBody>
          <a:bodyPr>
            <a:normAutofit/>
          </a:bodyPr>
          <a:lstStyle>
            <a:lvl1pPr marL="0" indent="0">
              <a:buNone/>
              <a:defRPr sz="2000">
                <a:solidFill>
                  <a:srgbClr val="33312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Body copy goes here</a:t>
            </a:r>
          </a:p>
        </p:txBody>
      </p:sp>
      <p:sp>
        <p:nvSpPr>
          <p:cNvPr id="9" name="Rectangle 8">
            <a:extLst>
              <a:ext uri="{FF2B5EF4-FFF2-40B4-BE49-F238E27FC236}">
                <a16:creationId xmlns:a16="http://schemas.microsoft.com/office/drawing/2014/main" id="{7184A98E-4336-744A-81DA-42B2FA54AF5D}"/>
              </a:ext>
            </a:extLst>
          </p:cNvPr>
          <p:cNvSpPr/>
          <p:nvPr userDrawn="1"/>
        </p:nvSpPr>
        <p:spPr>
          <a:xfrm>
            <a:off x="-3" y="0"/>
            <a:ext cx="119065" cy="6858000"/>
          </a:xfrm>
          <a:prstGeom prst="rect">
            <a:avLst/>
          </a:prstGeom>
          <a:solidFill>
            <a:srgbClr val="FFD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mn-lt"/>
              <a:ea typeface="Arial" charset="0"/>
              <a:cs typeface="Arial" charset="0"/>
            </a:endParaRP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987" y="6273487"/>
            <a:ext cx="1063503" cy="252393"/>
          </a:xfrm>
          <a:prstGeom prst="rect">
            <a:avLst/>
          </a:prstGeom>
        </p:spPr>
      </p:pic>
      <p:cxnSp>
        <p:nvCxnSpPr>
          <p:cNvPr id="18" name="Straight Connector 17">
            <a:extLst>
              <a:ext uri="{FF2B5EF4-FFF2-40B4-BE49-F238E27FC236}">
                <a16:creationId xmlns:a16="http://schemas.microsoft.com/office/drawing/2014/main" id="{77FAAD11-808D-A64B-800E-C77A92CA28BD}"/>
              </a:ext>
            </a:extLst>
          </p:cNvPr>
          <p:cNvCxnSpPr>
            <a:cxnSpLocks/>
          </p:cNvCxnSpPr>
          <p:nvPr userDrawn="1"/>
        </p:nvCxnSpPr>
        <p:spPr>
          <a:xfrm flipH="1">
            <a:off x="407987" y="1089025"/>
            <a:ext cx="441646" cy="0"/>
          </a:xfrm>
          <a:prstGeom prst="line">
            <a:avLst/>
          </a:prstGeom>
          <a:ln w="50800">
            <a:solidFill>
              <a:srgbClr val="FFDF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Line Heading">
    <p:spTree>
      <p:nvGrpSpPr>
        <p:cNvPr id="1" name=""/>
        <p:cNvGrpSpPr/>
        <p:nvPr/>
      </p:nvGrpSpPr>
      <p:grpSpPr>
        <a:xfrm>
          <a:off x="0" y="0"/>
          <a:ext cx="0" cy="0"/>
          <a:chOff x="0" y="0"/>
          <a:chExt cx="0" cy="0"/>
        </a:xfrm>
      </p:grpSpPr>
      <p:sp>
        <p:nvSpPr>
          <p:cNvPr id="21" name="Text Placeholder 2"/>
          <p:cNvSpPr>
            <a:spLocks noGrp="1"/>
          </p:cNvSpPr>
          <p:nvPr>
            <p:ph type="body" sz="quarter" idx="15" hasCustomPrompt="1"/>
          </p:nvPr>
        </p:nvSpPr>
        <p:spPr>
          <a:xfrm>
            <a:off x="407989" y="333376"/>
            <a:ext cx="3959224" cy="503238"/>
          </a:xfrm>
        </p:spPr>
        <p:txBody>
          <a:bodyPr lIns="0" tIns="0" rIns="0" bIns="0" anchor="ctr">
            <a:noAutofit/>
          </a:bodyPr>
          <a:lstStyle>
            <a:lvl1pPr marL="0" indent="0">
              <a:lnSpc>
                <a:spcPct val="100000"/>
              </a:lnSpc>
              <a:buNone/>
              <a:defRPr sz="2000" b="1" baseline="0">
                <a:solidFill>
                  <a:srgbClr val="33312D"/>
                </a:solidFill>
                <a:latin typeface="+mn-lt"/>
              </a:defRPr>
            </a:lvl1pPr>
            <a:lvl2pPr marL="457200" indent="0">
              <a:buNone/>
              <a:defRPr>
                <a:solidFill>
                  <a:srgbClr val="848383"/>
                </a:solidFill>
              </a:defRPr>
            </a:lvl2pPr>
            <a:lvl3pPr marL="914400" indent="0">
              <a:buNone/>
              <a:defRPr>
                <a:solidFill>
                  <a:srgbClr val="848383"/>
                </a:solidFill>
              </a:defRPr>
            </a:lvl3pPr>
            <a:lvl4pPr marL="1371600" indent="0">
              <a:buNone/>
              <a:defRPr>
                <a:solidFill>
                  <a:srgbClr val="848383"/>
                </a:solidFill>
              </a:defRPr>
            </a:lvl4pPr>
            <a:lvl5pPr marL="1828800" indent="0">
              <a:buNone/>
              <a:defRPr>
                <a:solidFill>
                  <a:srgbClr val="848383"/>
                </a:solidFill>
              </a:defRPr>
            </a:lvl5pPr>
          </a:lstStyle>
          <a:p>
            <a:pPr lvl="0"/>
            <a:r>
              <a:rPr lang="en-US" dirty="0"/>
              <a:t>HEADING GOES HERE, ADJUST FONT SIZE TO FIT THE SPACE</a:t>
            </a:r>
          </a:p>
        </p:txBody>
      </p:sp>
      <p:sp>
        <p:nvSpPr>
          <p:cNvPr id="24" name="Text Placeholder 5"/>
          <p:cNvSpPr>
            <a:spLocks noGrp="1"/>
          </p:cNvSpPr>
          <p:nvPr>
            <p:ph type="body" sz="quarter" idx="19" hasCustomPrompt="1"/>
          </p:nvPr>
        </p:nvSpPr>
        <p:spPr>
          <a:xfrm>
            <a:off x="4945064" y="333375"/>
            <a:ext cx="6838949" cy="503238"/>
          </a:xfrm>
        </p:spPr>
        <p:txBody>
          <a:bodyPr anchor="ctr">
            <a:normAutofit/>
          </a:bodyPr>
          <a:lstStyle>
            <a:lvl1pPr marL="0" indent="0">
              <a:buNone/>
              <a:defRPr sz="1600" baseline="0">
                <a:solidFill>
                  <a:srgbClr val="33312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Brief introduction to slide goes here.</a:t>
            </a:r>
            <a:br>
              <a:rPr lang="en-US" dirty="0"/>
            </a:br>
            <a:r>
              <a:rPr lang="en-US" dirty="0"/>
              <a:t>Use two sentences in this space.</a:t>
            </a:r>
          </a:p>
        </p:txBody>
      </p:sp>
      <p:sp>
        <p:nvSpPr>
          <p:cNvPr id="9" name="Rectangle 8">
            <a:extLst>
              <a:ext uri="{FF2B5EF4-FFF2-40B4-BE49-F238E27FC236}">
                <a16:creationId xmlns:a16="http://schemas.microsoft.com/office/drawing/2014/main" id="{7184A98E-4336-744A-81DA-42B2FA54AF5D}"/>
              </a:ext>
            </a:extLst>
          </p:cNvPr>
          <p:cNvSpPr/>
          <p:nvPr userDrawn="1"/>
        </p:nvSpPr>
        <p:spPr>
          <a:xfrm>
            <a:off x="-3" y="0"/>
            <a:ext cx="119065" cy="6858000"/>
          </a:xfrm>
          <a:prstGeom prst="rect">
            <a:avLst/>
          </a:prstGeom>
          <a:solidFill>
            <a:srgbClr val="FFD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mn-lt"/>
              <a:ea typeface="Arial" charset="0"/>
              <a:cs typeface="Arial" charset="0"/>
            </a:endParaRP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987" y="6273487"/>
            <a:ext cx="1063503" cy="252393"/>
          </a:xfrm>
          <a:prstGeom prst="rect">
            <a:avLst/>
          </a:prstGeom>
        </p:spPr>
      </p:pic>
      <p:cxnSp>
        <p:nvCxnSpPr>
          <p:cNvPr id="18" name="Straight Connector 17">
            <a:extLst>
              <a:ext uri="{FF2B5EF4-FFF2-40B4-BE49-F238E27FC236}">
                <a16:creationId xmlns:a16="http://schemas.microsoft.com/office/drawing/2014/main" id="{77FAAD11-808D-A64B-800E-C77A92CA28BD}"/>
              </a:ext>
            </a:extLst>
          </p:cNvPr>
          <p:cNvCxnSpPr>
            <a:cxnSpLocks/>
          </p:cNvCxnSpPr>
          <p:nvPr userDrawn="1"/>
        </p:nvCxnSpPr>
        <p:spPr>
          <a:xfrm>
            <a:off x="4656138" y="333375"/>
            <a:ext cx="0" cy="503238"/>
          </a:xfrm>
          <a:prstGeom prst="line">
            <a:avLst/>
          </a:prstGeom>
          <a:ln w="50800">
            <a:solidFill>
              <a:srgbClr val="FFDF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act Us">
    <p:bg>
      <p:bgPr>
        <a:solidFill>
          <a:srgbClr val="FFDF00"/>
        </a:solidFill>
        <a:effectLst/>
      </p:bgPr>
    </p:bg>
    <p:spTree>
      <p:nvGrpSpPr>
        <p:cNvPr id="1" name=""/>
        <p:cNvGrpSpPr/>
        <p:nvPr/>
      </p:nvGrpSpPr>
      <p:grpSpPr>
        <a:xfrm>
          <a:off x="0" y="0"/>
          <a:ext cx="0" cy="0"/>
          <a:chOff x="0" y="0"/>
          <a:chExt cx="0" cy="0"/>
        </a:xfrm>
      </p:grpSpPr>
      <p:sp>
        <p:nvSpPr>
          <p:cNvPr id="6" name="Text Placeholder 4"/>
          <p:cNvSpPr>
            <a:spLocks noGrp="1"/>
          </p:cNvSpPr>
          <p:nvPr>
            <p:ph type="body" sz="quarter" idx="13" hasCustomPrompt="1"/>
          </p:nvPr>
        </p:nvSpPr>
        <p:spPr>
          <a:xfrm>
            <a:off x="407988" y="6021387"/>
            <a:ext cx="11376026" cy="503237"/>
          </a:xfrm>
        </p:spPr>
        <p:txBody>
          <a:bodyPr lIns="0" tIns="0" rIns="0" bIns="0" anchor="b">
            <a:noAutofit/>
          </a:bodyPr>
          <a:lstStyle>
            <a:lvl1pPr marL="0" indent="0">
              <a:buNone/>
              <a:defRPr sz="2000" b="1">
                <a:solidFill>
                  <a:srgbClr val="33312D"/>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err="1"/>
              <a:t>westminster.ac.uk</a:t>
            </a:r>
            <a:endParaRPr lang="en-US" dirty="0"/>
          </a:p>
        </p:txBody>
      </p:sp>
      <p:sp>
        <p:nvSpPr>
          <p:cNvPr id="7" name="Text Placeholder 4"/>
          <p:cNvSpPr>
            <a:spLocks noGrp="1"/>
          </p:cNvSpPr>
          <p:nvPr>
            <p:ph type="body" sz="quarter" idx="12" hasCustomPrompt="1"/>
          </p:nvPr>
        </p:nvSpPr>
        <p:spPr>
          <a:xfrm>
            <a:off x="407987" y="2870200"/>
            <a:ext cx="11376026" cy="558800"/>
          </a:xfrm>
        </p:spPr>
        <p:txBody>
          <a:bodyPr lIns="0" tIns="0" rIns="0" bIns="0" anchor="b">
            <a:noAutofit/>
          </a:bodyPr>
          <a:lstStyle>
            <a:lvl1pPr marL="0" indent="0">
              <a:buNone/>
              <a:defRPr sz="3600" b="1">
                <a:solidFill>
                  <a:srgbClr val="33312D"/>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CONTACT US</a:t>
            </a:r>
          </a:p>
        </p:txBody>
      </p:sp>
      <p:cxnSp>
        <p:nvCxnSpPr>
          <p:cNvPr id="10" name="Straight Connector 9">
            <a:extLst>
              <a:ext uri="{FF2B5EF4-FFF2-40B4-BE49-F238E27FC236}">
                <a16:creationId xmlns:a16="http://schemas.microsoft.com/office/drawing/2014/main" id="{D9F266CC-B6DE-8445-AB7B-F678963DD646}"/>
              </a:ext>
            </a:extLst>
          </p:cNvPr>
          <p:cNvCxnSpPr>
            <a:cxnSpLocks/>
          </p:cNvCxnSpPr>
          <p:nvPr userDrawn="1"/>
        </p:nvCxnSpPr>
        <p:spPr>
          <a:xfrm flipH="1">
            <a:off x="407988" y="4038716"/>
            <a:ext cx="441646" cy="0"/>
          </a:xfrm>
          <a:prstGeom prst="line">
            <a:avLst/>
          </a:prstGeom>
          <a:ln w="50800">
            <a:solidFill>
              <a:srgbClr val="33312D"/>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988" y="4361730"/>
            <a:ext cx="2195513" cy="521681"/>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2">
    <p:bg>
      <p:bgPr>
        <a:solidFill>
          <a:srgbClr val="FFDF00"/>
        </a:solidFill>
        <a:effectLst/>
      </p:bgPr>
    </p:bg>
    <p:spTree>
      <p:nvGrpSpPr>
        <p:cNvPr id="1" name=""/>
        <p:cNvGrpSpPr/>
        <p:nvPr/>
      </p:nvGrpSpPr>
      <p:grpSpPr>
        <a:xfrm>
          <a:off x="0" y="0"/>
          <a:ext cx="0" cy="0"/>
          <a:chOff x="0" y="0"/>
          <a:chExt cx="0" cy="0"/>
        </a:xfrm>
      </p:grpSpPr>
      <p:sp>
        <p:nvSpPr>
          <p:cNvPr id="7" name="Text Placeholder 11"/>
          <p:cNvSpPr>
            <a:spLocks noGrp="1"/>
          </p:cNvSpPr>
          <p:nvPr>
            <p:ph type="body" sz="quarter" idx="15" hasCustomPrompt="1"/>
          </p:nvPr>
        </p:nvSpPr>
        <p:spPr>
          <a:xfrm>
            <a:off x="407988" y="4648432"/>
            <a:ext cx="11376027" cy="536468"/>
          </a:xfrm>
        </p:spPr>
        <p:txBody>
          <a:bodyPr lIns="0" tIns="0" rIns="0" bIns="0" anchor="t">
            <a:noAutofit/>
          </a:bodyPr>
          <a:lstStyle>
            <a:lvl1pPr marL="0" indent="0">
              <a:buNone/>
              <a:defRPr sz="2800" b="1" i="0" baseline="0">
                <a:solidFill>
                  <a:srgbClr val="33312D"/>
                </a:solidFill>
                <a:latin typeface="+mn-lt"/>
                <a:ea typeface="Arial" charset="0"/>
                <a:cs typeface="Arial"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PRESENTATION TITLE</a:t>
            </a:r>
          </a:p>
        </p:txBody>
      </p:sp>
      <p:sp>
        <p:nvSpPr>
          <p:cNvPr id="9" name="Text Placeholder 4"/>
          <p:cNvSpPr>
            <a:spLocks noGrp="1"/>
          </p:cNvSpPr>
          <p:nvPr>
            <p:ph type="body" sz="quarter" idx="12" hasCustomPrompt="1"/>
          </p:nvPr>
        </p:nvSpPr>
        <p:spPr>
          <a:xfrm>
            <a:off x="407988" y="4292599"/>
            <a:ext cx="11376026" cy="355833"/>
          </a:xfrm>
        </p:spPr>
        <p:txBody>
          <a:bodyPr lIns="0" tIns="0" rIns="0" bIns="0" anchor="t">
            <a:noAutofit/>
          </a:bodyPr>
          <a:lstStyle>
            <a:lvl1pPr marL="0" indent="0">
              <a:buNone/>
              <a:defRPr sz="2000" b="1" baseline="0">
                <a:solidFill>
                  <a:srgbClr val="33312D"/>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MONTH 2020</a:t>
            </a:r>
          </a:p>
        </p:txBody>
      </p:sp>
      <p:cxnSp>
        <p:nvCxnSpPr>
          <p:cNvPr id="16" name="Straight Connector 15">
            <a:extLst>
              <a:ext uri="{FF2B5EF4-FFF2-40B4-BE49-F238E27FC236}">
                <a16:creationId xmlns:a16="http://schemas.microsoft.com/office/drawing/2014/main" id="{D9F266CC-B6DE-8445-AB7B-F678963DD646}"/>
              </a:ext>
            </a:extLst>
          </p:cNvPr>
          <p:cNvCxnSpPr>
            <a:cxnSpLocks/>
          </p:cNvCxnSpPr>
          <p:nvPr userDrawn="1"/>
        </p:nvCxnSpPr>
        <p:spPr>
          <a:xfrm flipH="1">
            <a:off x="407988" y="4038716"/>
            <a:ext cx="441646" cy="0"/>
          </a:xfrm>
          <a:prstGeom prst="line">
            <a:avLst/>
          </a:prstGeom>
          <a:ln w="50800">
            <a:solidFill>
              <a:srgbClr val="33312D"/>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3228" y="2352352"/>
            <a:ext cx="4531107" cy="1076648"/>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FFDF00"/>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407988" y="4302521"/>
            <a:ext cx="11376026" cy="558800"/>
          </a:xfrm>
        </p:spPr>
        <p:txBody>
          <a:bodyPr lIns="0" tIns="0" rIns="0" bIns="0" anchor="t">
            <a:noAutofit/>
          </a:bodyPr>
          <a:lstStyle>
            <a:lvl1pPr marL="0" indent="0">
              <a:buNone/>
              <a:defRPr sz="2400" b="1">
                <a:solidFill>
                  <a:srgbClr val="33312D"/>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THANK YOU</a:t>
            </a:r>
          </a:p>
        </p:txBody>
      </p:sp>
      <p:sp>
        <p:nvSpPr>
          <p:cNvPr id="6" name="Text Placeholder 4"/>
          <p:cNvSpPr>
            <a:spLocks noGrp="1"/>
          </p:cNvSpPr>
          <p:nvPr>
            <p:ph type="body" sz="quarter" idx="13" hasCustomPrompt="1"/>
          </p:nvPr>
        </p:nvSpPr>
        <p:spPr>
          <a:xfrm>
            <a:off x="407988" y="6021387"/>
            <a:ext cx="11376026" cy="503237"/>
          </a:xfrm>
        </p:spPr>
        <p:txBody>
          <a:bodyPr lIns="0" tIns="0" rIns="0" bIns="0" anchor="b">
            <a:noAutofit/>
          </a:bodyPr>
          <a:lstStyle>
            <a:lvl1pPr marL="0" indent="0">
              <a:buNone/>
              <a:defRPr sz="2000" b="1">
                <a:solidFill>
                  <a:srgbClr val="33312D"/>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err="1"/>
              <a:t>westminster.ac.uk</a:t>
            </a:r>
            <a:endParaRPr lang="en-US" dirty="0"/>
          </a:p>
        </p:txBody>
      </p:sp>
      <p:cxnSp>
        <p:nvCxnSpPr>
          <p:cNvPr id="9" name="Straight Connector 8">
            <a:extLst>
              <a:ext uri="{FF2B5EF4-FFF2-40B4-BE49-F238E27FC236}">
                <a16:creationId xmlns:a16="http://schemas.microsoft.com/office/drawing/2014/main" id="{D9F266CC-B6DE-8445-AB7B-F678963DD646}"/>
              </a:ext>
            </a:extLst>
          </p:cNvPr>
          <p:cNvCxnSpPr>
            <a:cxnSpLocks/>
          </p:cNvCxnSpPr>
          <p:nvPr userDrawn="1"/>
        </p:nvCxnSpPr>
        <p:spPr>
          <a:xfrm flipH="1">
            <a:off x="407988" y="4038716"/>
            <a:ext cx="441646" cy="0"/>
          </a:xfrm>
          <a:prstGeom prst="line">
            <a:avLst/>
          </a:prstGeom>
          <a:ln w="50800">
            <a:solidFill>
              <a:srgbClr val="33312D"/>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3228" y="2352352"/>
            <a:ext cx="4531107" cy="1076648"/>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rgbClr val="FFDF00"/>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407987" y="2870200"/>
            <a:ext cx="11376026" cy="558800"/>
          </a:xfrm>
        </p:spPr>
        <p:txBody>
          <a:bodyPr lIns="0" tIns="0" rIns="0" bIns="0" anchor="b">
            <a:noAutofit/>
          </a:bodyPr>
          <a:lstStyle>
            <a:lvl1pPr marL="0" indent="0">
              <a:buNone/>
              <a:defRPr sz="3600" b="1">
                <a:solidFill>
                  <a:srgbClr val="33312D"/>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THANK YOU</a:t>
            </a:r>
          </a:p>
        </p:txBody>
      </p:sp>
      <p:sp>
        <p:nvSpPr>
          <p:cNvPr id="6" name="Text Placeholder 4"/>
          <p:cNvSpPr>
            <a:spLocks noGrp="1"/>
          </p:cNvSpPr>
          <p:nvPr>
            <p:ph type="body" sz="quarter" idx="13" hasCustomPrompt="1"/>
          </p:nvPr>
        </p:nvSpPr>
        <p:spPr>
          <a:xfrm>
            <a:off x="407988" y="6021387"/>
            <a:ext cx="11376026" cy="503237"/>
          </a:xfrm>
        </p:spPr>
        <p:txBody>
          <a:bodyPr lIns="0" tIns="0" rIns="0" bIns="0" anchor="b">
            <a:noAutofit/>
          </a:bodyPr>
          <a:lstStyle>
            <a:lvl1pPr marL="0" indent="0">
              <a:buNone/>
              <a:defRPr sz="2000" b="1">
                <a:solidFill>
                  <a:srgbClr val="33312D"/>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err="1"/>
              <a:t>westminster.ac.uk</a:t>
            </a:r>
            <a:endParaRPr lang="en-US" dirty="0"/>
          </a:p>
        </p:txBody>
      </p:sp>
      <p:cxnSp>
        <p:nvCxnSpPr>
          <p:cNvPr id="9" name="Straight Connector 8">
            <a:extLst>
              <a:ext uri="{FF2B5EF4-FFF2-40B4-BE49-F238E27FC236}">
                <a16:creationId xmlns:a16="http://schemas.microsoft.com/office/drawing/2014/main" id="{D9F266CC-B6DE-8445-AB7B-F678963DD646}"/>
              </a:ext>
            </a:extLst>
          </p:cNvPr>
          <p:cNvCxnSpPr>
            <a:cxnSpLocks/>
          </p:cNvCxnSpPr>
          <p:nvPr userDrawn="1"/>
        </p:nvCxnSpPr>
        <p:spPr>
          <a:xfrm flipH="1">
            <a:off x="407988" y="4038716"/>
            <a:ext cx="441646" cy="0"/>
          </a:xfrm>
          <a:prstGeom prst="line">
            <a:avLst/>
          </a:prstGeom>
          <a:ln w="50800">
            <a:solidFill>
              <a:srgbClr val="33312D"/>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988" y="4361730"/>
            <a:ext cx="2195513" cy="521681"/>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act Us Social Media">
    <p:bg>
      <p:bgPr>
        <a:solidFill>
          <a:srgbClr val="FFDF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407987" y="584200"/>
            <a:ext cx="11376026" cy="935470"/>
          </a:xfrm>
        </p:spPr>
        <p:txBody>
          <a:bodyPr lIns="0" tIns="0" rIns="0" bIns="0">
            <a:normAutofit/>
          </a:bodyPr>
          <a:lstStyle>
            <a:lvl1pPr marL="0" indent="0">
              <a:buNone/>
              <a:defRPr sz="4000" b="1" i="0">
                <a:solidFill>
                  <a:srgbClr val="33312D"/>
                </a:solidFill>
                <a:latin typeface="+mn-lt"/>
                <a:ea typeface="Arial" charset="0"/>
                <a:cs typeface="Arial" charset="0"/>
              </a:defRPr>
            </a:lvl1pPr>
          </a:lstStyle>
          <a:p>
            <a:pPr lvl="0"/>
            <a:r>
              <a:rPr lang="en-US" dirty="0"/>
              <a:t>CONTACT US</a:t>
            </a:r>
          </a:p>
        </p:txBody>
      </p:sp>
      <p:sp>
        <p:nvSpPr>
          <p:cNvPr id="12" name="Text Placeholder 5"/>
          <p:cNvSpPr txBox="1">
            <a:spLocks/>
          </p:cNvSpPr>
          <p:nvPr userDrawn="1"/>
        </p:nvSpPr>
        <p:spPr>
          <a:xfrm>
            <a:off x="3192752" y="1306521"/>
            <a:ext cx="2404124" cy="303807"/>
          </a:xfrm>
          <a:prstGeom prst="rect">
            <a:avLst/>
          </a:prstGeom>
        </p:spPr>
        <p:txBody>
          <a:bodyPr lIns="0" tIns="0" rIns="0" bIns="0">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tx1"/>
                </a:solidFill>
                <a:latin typeface="Karla" charset="0"/>
                <a:ea typeface="Karla" charset="0"/>
                <a:cs typeface="Karl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Karla" charset="0"/>
                <a:ea typeface="Karla" charset="0"/>
                <a:cs typeface="Karla"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Karla" charset="0"/>
                <a:ea typeface="Karla" charset="0"/>
                <a:cs typeface="Karla"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Karla" charset="0"/>
                <a:ea typeface="Karla" charset="0"/>
                <a:cs typeface="Karla"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Karla" charset="0"/>
                <a:ea typeface="Karla" charset="0"/>
                <a:cs typeface="Karl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0" dirty="0">
                <a:solidFill>
                  <a:srgbClr val="33312D"/>
                </a:solidFill>
                <a:latin typeface="+mn-lt"/>
                <a:ea typeface="Arial" charset="0"/>
                <a:cs typeface="Arial" charset="0"/>
              </a:rPr>
              <a:t>uniwestminster</a:t>
            </a:r>
          </a:p>
        </p:txBody>
      </p:sp>
      <p:sp>
        <p:nvSpPr>
          <p:cNvPr id="13" name="Text Placeholder 5"/>
          <p:cNvSpPr txBox="1">
            <a:spLocks/>
          </p:cNvSpPr>
          <p:nvPr userDrawn="1"/>
        </p:nvSpPr>
        <p:spPr>
          <a:xfrm>
            <a:off x="443777" y="1306521"/>
            <a:ext cx="2404124" cy="303807"/>
          </a:xfrm>
          <a:prstGeom prst="rect">
            <a:avLst/>
          </a:prstGeom>
        </p:spPr>
        <p:txBody>
          <a:bodyPr lIns="0" tIns="0" rIns="0" bIns="0">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tx1"/>
                </a:solidFill>
                <a:latin typeface="Karla" charset="0"/>
                <a:ea typeface="Karla" charset="0"/>
                <a:cs typeface="Karl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Karla" charset="0"/>
                <a:ea typeface="Karla" charset="0"/>
                <a:cs typeface="Karla"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Karla" charset="0"/>
                <a:ea typeface="Karla" charset="0"/>
                <a:cs typeface="Karla"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Karla" charset="0"/>
                <a:ea typeface="Karla" charset="0"/>
                <a:cs typeface="Karla"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Karla" charset="0"/>
                <a:ea typeface="Karla" charset="0"/>
                <a:cs typeface="Karl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0" dirty="0">
                <a:solidFill>
                  <a:srgbClr val="33312D"/>
                </a:solidFill>
                <a:latin typeface="+mn-lt"/>
                <a:ea typeface="Arial" charset="0"/>
                <a:cs typeface="Arial" charset="0"/>
              </a:rPr>
              <a:t>uniofwestminster</a:t>
            </a:r>
          </a:p>
        </p:txBody>
      </p:sp>
      <p:pic>
        <p:nvPicPr>
          <p:cNvPr id="5" name="Picture 4"/>
          <p:cNvPicPr>
            <a:picLocks noChangeAspect="1"/>
          </p:cNvPicPr>
          <p:nvPr userDrawn="1"/>
        </p:nvPicPr>
        <p:blipFill>
          <a:blip r:embed="rId2"/>
          <a:stretch>
            <a:fillRect/>
          </a:stretch>
        </p:blipFill>
        <p:spPr>
          <a:xfrm>
            <a:off x="3192752" y="1715603"/>
            <a:ext cx="370714" cy="303311"/>
          </a:xfrm>
          <a:prstGeom prst="rect">
            <a:avLst/>
          </a:prstGeom>
        </p:spPr>
      </p:pic>
      <p:pic>
        <p:nvPicPr>
          <p:cNvPr id="8" name="Picture 7"/>
          <p:cNvPicPr>
            <a:picLocks noChangeAspect="1"/>
          </p:cNvPicPr>
          <p:nvPr userDrawn="1"/>
        </p:nvPicPr>
        <p:blipFill>
          <a:blip r:embed="rId3"/>
          <a:stretch>
            <a:fillRect/>
          </a:stretch>
        </p:blipFill>
        <p:spPr>
          <a:xfrm>
            <a:off x="3765242" y="1712232"/>
            <a:ext cx="310052" cy="310052"/>
          </a:xfrm>
          <a:prstGeom prst="rect">
            <a:avLst/>
          </a:prstGeom>
        </p:spPr>
      </p:pic>
      <p:pic>
        <p:nvPicPr>
          <p:cNvPr id="9" name="Picture 8"/>
          <p:cNvPicPr>
            <a:picLocks noChangeAspect="1"/>
          </p:cNvPicPr>
          <p:nvPr userDrawn="1"/>
        </p:nvPicPr>
        <p:blipFill>
          <a:blip r:embed="rId4"/>
          <a:stretch>
            <a:fillRect/>
          </a:stretch>
        </p:blipFill>
        <p:spPr>
          <a:xfrm>
            <a:off x="407987" y="1708862"/>
            <a:ext cx="316792" cy="316792"/>
          </a:xfrm>
          <a:prstGeom prst="rect">
            <a:avLst/>
          </a:prstGeom>
        </p:spPr>
      </p:pic>
      <p:pic>
        <p:nvPicPr>
          <p:cNvPr id="11" name="Picture 10"/>
          <p:cNvPicPr>
            <a:picLocks noChangeAspect="1"/>
          </p:cNvPicPr>
          <p:nvPr userDrawn="1"/>
        </p:nvPicPr>
        <p:blipFill>
          <a:blip r:embed="rId5"/>
          <a:stretch>
            <a:fillRect/>
          </a:stretch>
        </p:blipFill>
        <p:spPr>
          <a:xfrm>
            <a:off x="927584" y="1708862"/>
            <a:ext cx="444857" cy="316792"/>
          </a:xfrm>
          <a:prstGeom prst="rect">
            <a:avLst/>
          </a:prstGeom>
        </p:spPr>
      </p:pic>
      <p:sp>
        <p:nvSpPr>
          <p:cNvPr id="16" name="Text Placeholder 4"/>
          <p:cNvSpPr>
            <a:spLocks noGrp="1"/>
          </p:cNvSpPr>
          <p:nvPr>
            <p:ph type="body" sz="quarter" idx="13" hasCustomPrompt="1"/>
          </p:nvPr>
        </p:nvSpPr>
        <p:spPr>
          <a:xfrm>
            <a:off x="407988" y="6021387"/>
            <a:ext cx="11376026" cy="503237"/>
          </a:xfrm>
        </p:spPr>
        <p:txBody>
          <a:bodyPr lIns="0" tIns="0" rIns="0" bIns="0" anchor="b">
            <a:noAutofit/>
          </a:bodyPr>
          <a:lstStyle>
            <a:lvl1pPr marL="0" indent="0">
              <a:buNone/>
              <a:defRPr sz="2000" b="1">
                <a:solidFill>
                  <a:srgbClr val="33312D"/>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err="1"/>
              <a:t>westminster.ac.uk</a:t>
            </a:r>
            <a:endParaRPr lang="en-US" dirty="0"/>
          </a:p>
        </p:txBody>
      </p:sp>
      <p:cxnSp>
        <p:nvCxnSpPr>
          <p:cNvPr id="19" name="Straight Connector 18">
            <a:extLst>
              <a:ext uri="{FF2B5EF4-FFF2-40B4-BE49-F238E27FC236}">
                <a16:creationId xmlns:a16="http://schemas.microsoft.com/office/drawing/2014/main" id="{D9F266CC-B6DE-8445-AB7B-F678963DD646}"/>
              </a:ext>
            </a:extLst>
          </p:cNvPr>
          <p:cNvCxnSpPr>
            <a:cxnSpLocks/>
          </p:cNvCxnSpPr>
          <p:nvPr userDrawn="1"/>
        </p:nvCxnSpPr>
        <p:spPr>
          <a:xfrm flipH="1">
            <a:off x="407988" y="4038716"/>
            <a:ext cx="441646" cy="0"/>
          </a:xfrm>
          <a:prstGeom prst="line">
            <a:avLst/>
          </a:prstGeom>
          <a:ln w="50800">
            <a:solidFill>
              <a:srgbClr val="33312D"/>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07988" y="4361730"/>
            <a:ext cx="2195513" cy="521681"/>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8781B22-3B76-4D61-A230-70626EF4F35D}" type="datetimeFigureOut">
              <a:rPr lang="en-GB" smtClean="0"/>
              <a:t>18/07/2023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064372D-D0D5-43A4-849E-D910431AB0B9}" type="slidenum">
              <a:rPr lang="en-GB" smtClean="0"/>
              <a:t>‹#›</a:t>
            </a:fld>
            <a:endParaRPr lang="en-GB" dirty="0"/>
          </a:p>
        </p:txBody>
      </p:sp>
    </p:spTree>
    <p:extLst>
      <p:ext uri="{BB962C8B-B14F-4D97-AF65-F5344CB8AC3E}">
        <p14:creationId xmlns:p14="http://schemas.microsoft.com/office/powerpoint/2010/main" val="3944718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3">
    <p:bg>
      <p:bgPr>
        <a:solidFill>
          <a:srgbClr val="FFDF00"/>
        </a:solidFill>
        <a:effectLst/>
      </p:bgPr>
    </p:bg>
    <p:spTree>
      <p:nvGrpSpPr>
        <p:cNvPr id="1" name=""/>
        <p:cNvGrpSpPr/>
        <p:nvPr/>
      </p:nvGrpSpPr>
      <p:grpSpPr>
        <a:xfrm>
          <a:off x="0" y="0"/>
          <a:ext cx="0" cy="0"/>
          <a:chOff x="0" y="0"/>
          <a:chExt cx="0" cy="0"/>
        </a:xfrm>
      </p:grpSpPr>
      <p:sp>
        <p:nvSpPr>
          <p:cNvPr id="7" name="Text Placeholder 11"/>
          <p:cNvSpPr>
            <a:spLocks noGrp="1"/>
          </p:cNvSpPr>
          <p:nvPr>
            <p:ph type="body" sz="quarter" idx="15" hasCustomPrompt="1"/>
          </p:nvPr>
        </p:nvSpPr>
        <p:spPr>
          <a:xfrm>
            <a:off x="407987" y="2881418"/>
            <a:ext cx="11376027" cy="547581"/>
          </a:xfrm>
        </p:spPr>
        <p:txBody>
          <a:bodyPr lIns="0" tIns="0" rIns="0" bIns="0" anchor="b">
            <a:noAutofit/>
          </a:bodyPr>
          <a:lstStyle>
            <a:lvl1pPr marL="0" indent="0">
              <a:buNone/>
              <a:defRPr sz="3600" b="1" i="0" baseline="0">
                <a:solidFill>
                  <a:srgbClr val="33312D"/>
                </a:solidFill>
                <a:latin typeface="+mn-lt"/>
                <a:ea typeface="Arial" charset="0"/>
                <a:cs typeface="Arial"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PRESENTATION TITLE</a:t>
            </a:r>
          </a:p>
        </p:txBody>
      </p:sp>
      <p:sp>
        <p:nvSpPr>
          <p:cNvPr id="9" name="Text Placeholder 4"/>
          <p:cNvSpPr>
            <a:spLocks noGrp="1"/>
          </p:cNvSpPr>
          <p:nvPr>
            <p:ph type="body" sz="quarter" idx="12" hasCustomPrompt="1"/>
          </p:nvPr>
        </p:nvSpPr>
        <p:spPr>
          <a:xfrm>
            <a:off x="407987" y="2417588"/>
            <a:ext cx="11376026" cy="463830"/>
          </a:xfrm>
        </p:spPr>
        <p:txBody>
          <a:bodyPr lIns="0" tIns="0" rIns="0" bIns="0" anchor="b">
            <a:noAutofit/>
          </a:bodyPr>
          <a:lstStyle>
            <a:lvl1pPr marL="0" indent="0">
              <a:buNone/>
              <a:defRPr sz="2000" b="1" baseline="0">
                <a:solidFill>
                  <a:srgbClr val="33312D"/>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MONTH 2020</a:t>
            </a:r>
          </a:p>
        </p:txBody>
      </p:sp>
      <p:cxnSp>
        <p:nvCxnSpPr>
          <p:cNvPr id="15" name="Straight Connector 14">
            <a:extLst>
              <a:ext uri="{FF2B5EF4-FFF2-40B4-BE49-F238E27FC236}">
                <a16:creationId xmlns:a16="http://schemas.microsoft.com/office/drawing/2014/main" id="{D9F266CC-B6DE-8445-AB7B-F678963DD646}"/>
              </a:ext>
            </a:extLst>
          </p:cNvPr>
          <p:cNvCxnSpPr>
            <a:cxnSpLocks/>
          </p:cNvCxnSpPr>
          <p:nvPr userDrawn="1"/>
        </p:nvCxnSpPr>
        <p:spPr>
          <a:xfrm flipH="1">
            <a:off x="407988" y="4038716"/>
            <a:ext cx="441646" cy="0"/>
          </a:xfrm>
          <a:prstGeom prst="line">
            <a:avLst/>
          </a:prstGeom>
          <a:ln w="50800">
            <a:solidFill>
              <a:srgbClr val="33312D"/>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988" y="4361730"/>
            <a:ext cx="2195513" cy="521681"/>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4">
    <p:bg>
      <p:bgPr>
        <a:solidFill>
          <a:srgbClr val="FFDF00"/>
        </a:solidFill>
        <a:effectLst/>
      </p:bgPr>
    </p:bg>
    <p:spTree>
      <p:nvGrpSpPr>
        <p:cNvPr id="1" name=""/>
        <p:cNvGrpSpPr/>
        <p:nvPr/>
      </p:nvGrpSpPr>
      <p:grpSpPr>
        <a:xfrm>
          <a:off x="0" y="0"/>
          <a:ext cx="0" cy="0"/>
          <a:chOff x="0" y="0"/>
          <a:chExt cx="0" cy="0"/>
        </a:xfrm>
      </p:grpSpPr>
      <p:sp>
        <p:nvSpPr>
          <p:cNvPr id="7" name="Text Placeholder 11"/>
          <p:cNvSpPr>
            <a:spLocks noGrp="1"/>
          </p:cNvSpPr>
          <p:nvPr>
            <p:ph type="body" sz="quarter" idx="15" hasCustomPrompt="1"/>
          </p:nvPr>
        </p:nvSpPr>
        <p:spPr>
          <a:xfrm>
            <a:off x="407988" y="1726644"/>
            <a:ext cx="3959225" cy="1702356"/>
          </a:xfrm>
        </p:spPr>
        <p:txBody>
          <a:bodyPr lIns="0" tIns="0" rIns="0" bIns="0" anchor="b">
            <a:noAutofit/>
          </a:bodyPr>
          <a:lstStyle>
            <a:lvl1pPr marL="0" indent="0">
              <a:buNone/>
              <a:defRPr sz="3600" b="1" i="0" baseline="0">
                <a:solidFill>
                  <a:srgbClr val="33312D"/>
                </a:solidFill>
                <a:latin typeface="+mn-lt"/>
                <a:ea typeface="Arial" charset="0"/>
                <a:cs typeface="Arial"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PRESENTATION TITLE GOES HERE</a:t>
            </a:r>
          </a:p>
        </p:txBody>
      </p:sp>
      <p:sp>
        <p:nvSpPr>
          <p:cNvPr id="9" name="Text Placeholder 4"/>
          <p:cNvSpPr>
            <a:spLocks noGrp="1"/>
          </p:cNvSpPr>
          <p:nvPr>
            <p:ph type="body" sz="quarter" idx="12" hasCustomPrompt="1"/>
          </p:nvPr>
        </p:nvSpPr>
        <p:spPr>
          <a:xfrm>
            <a:off x="407987" y="333376"/>
            <a:ext cx="3959226" cy="1393268"/>
          </a:xfrm>
        </p:spPr>
        <p:txBody>
          <a:bodyPr lIns="0" tIns="0" rIns="0" bIns="0" anchor="b">
            <a:noAutofit/>
          </a:bodyPr>
          <a:lstStyle>
            <a:lvl1pPr marL="0" indent="0">
              <a:buNone/>
              <a:defRPr sz="2000" b="1" baseline="0">
                <a:solidFill>
                  <a:srgbClr val="33312D"/>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MONTH 2020</a:t>
            </a:r>
          </a:p>
        </p:txBody>
      </p:sp>
      <p:cxnSp>
        <p:nvCxnSpPr>
          <p:cNvPr id="13" name="Straight Connector 12">
            <a:extLst>
              <a:ext uri="{FF2B5EF4-FFF2-40B4-BE49-F238E27FC236}">
                <a16:creationId xmlns:a16="http://schemas.microsoft.com/office/drawing/2014/main" id="{D9F266CC-B6DE-8445-AB7B-F678963DD646}"/>
              </a:ext>
            </a:extLst>
          </p:cNvPr>
          <p:cNvCxnSpPr>
            <a:cxnSpLocks/>
          </p:cNvCxnSpPr>
          <p:nvPr userDrawn="1"/>
        </p:nvCxnSpPr>
        <p:spPr>
          <a:xfrm flipH="1">
            <a:off x="407988" y="4038716"/>
            <a:ext cx="441646" cy="0"/>
          </a:xfrm>
          <a:prstGeom prst="line">
            <a:avLst/>
          </a:prstGeom>
          <a:ln w="50800">
            <a:solidFill>
              <a:srgbClr val="33312D"/>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988" y="4361730"/>
            <a:ext cx="2195513" cy="521681"/>
          </a:xfrm>
          <a:prstGeom prst="rect">
            <a:avLst/>
          </a:prstGeom>
        </p:spPr>
      </p:pic>
      <p:pic>
        <p:nvPicPr>
          <p:cNvPr id="5" name="Picture 4"/>
          <p:cNvPicPr>
            <a:picLocks noChangeAspect="1"/>
          </p:cNvPicPr>
          <p:nvPr userDrawn="1"/>
        </p:nvPicPr>
        <p:blipFill rotWithShape="1">
          <a:blip r:embed="rId3" cstate="hqprint">
            <a:extLst>
              <a:ext uri="{28A0092B-C50C-407E-A947-70E740481C1C}">
                <a14:useLocalDpi xmlns:a14="http://schemas.microsoft.com/office/drawing/2010/main"/>
              </a:ext>
            </a:extLst>
          </a:blip>
          <a:srcRect t="-1" b="16875"/>
          <a:stretch/>
        </p:blipFill>
        <p:spPr>
          <a:xfrm>
            <a:off x="4367212" y="1653087"/>
            <a:ext cx="7824787" cy="5204913"/>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tement / Quote">
    <p:bg>
      <p:bgPr>
        <a:solidFill>
          <a:srgbClr val="FFDF00"/>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1" cy="6858000"/>
          </a:xfrm>
        </p:spPr>
        <p:txBody>
          <a:bodyPr/>
          <a:lstStyle/>
          <a:p>
            <a:r>
              <a:rPr lang="en-US" dirty="0"/>
              <a:t>Click icon to add picture</a:t>
            </a:r>
          </a:p>
        </p:txBody>
      </p:sp>
      <p:sp>
        <p:nvSpPr>
          <p:cNvPr id="15" name="Text Placeholder 14"/>
          <p:cNvSpPr>
            <a:spLocks noGrp="1"/>
          </p:cNvSpPr>
          <p:nvPr>
            <p:ph type="body" sz="quarter" idx="11" hasCustomPrompt="1"/>
          </p:nvPr>
        </p:nvSpPr>
        <p:spPr>
          <a:xfrm>
            <a:off x="2271712" y="584201"/>
            <a:ext cx="7648575" cy="5689598"/>
          </a:xfrm>
        </p:spPr>
        <p:txBody>
          <a:bodyPr lIns="0" tIns="0" rIns="0" bIns="0" anchor="ctr">
            <a:normAutofit/>
          </a:bodyPr>
          <a:lstStyle>
            <a:lvl1pPr marL="0" indent="0" algn="ctr">
              <a:buNone/>
              <a:defRPr sz="4400" b="1" i="0" baseline="0">
                <a:solidFill>
                  <a:srgbClr val="33312D"/>
                </a:solidFill>
                <a:latin typeface="+mn-lt"/>
                <a:ea typeface="Arial" charset="0"/>
                <a:cs typeface="Arial" charset="0"/>
              </a:defRPr>
            </a:lvl1pPr>
          </a:lstStyle>
          <a:p>
            <a:pPr lvl="0"/>
            <a:r>
              <a:rPr lang="en-US" dirty="0"/>
              <a:t>“ADD A QUOTE HERE FOR IMPACT.”</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eal)">
    <p:bg>
      <p:bgPr>
        <a:solidFill>
          <a:srgbClr val="FFDF00"/>
        </a:solidFill>
        <a:effectLst/>
      </p:bgPr>
    </p:bg>
    <p:spTree>
      <p:nvGrpSpPr>
        <p:cNvPr id="1" name=""/>
        <p:cNvGrpSpPr/>
        <p:nvPr/>
      </p:nvGrpSpPr>
      <p:grpSpPr>
        <a:xfrm>
          <a:off x="0" y="0"/>
          <a:ext cx="0" cy="0"/>
          <a:chOff x="0" y="0"/>
          <a:chExt cx="0" cy="0"/>
        </a:xfrm>
      </p:grpSpPr>
      <p:sp>
        <p:nvSpPr>
          <p:cNvPr id="16" name="Text Placeholder 15"/>
          <p:cNvSpPr>
            <a:spLocks noGrp="1"/>
          </p:cNvSpPr>
          <p:nvPr>
            <p:ph type="body" sz="quarter" idx="10" hasCustomPrompt="1"/>
          </p:nvPr>
        </p:nvSpPr>
        <p:spPr>
          <a:xfrm>
            <a:off x="407987" y="333375"/>
            <a:ext cx="11376026" cy="3095625"/>
          </a:xfrm>
        </p:spPr>
        <p:txBody>
          <a:bodyPr lIns="0" tIns="0" rIns="0" bIns="0" anchor="b">
            <a:normAutofit/>
          </a:bodyPr>
          <a:lstStyle>
            <a:lvl1pPr marL="0" indent="0">
              <a:buNone/>
              <a:defRPr sz="4000" b="1" baseline="0">
                <a:solidFill>
                  <a:srgbClr val="33312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SECTION SLIDE</a:t>
            </a:r>
          </a:p>
        </p:txBody>
      </p:sp>
      <p:cxnSp>
        <p:nvCxnSpPr>
          <p:cNvPr id="10" name="Straight Connector 9">
            <a:extLst>
              <a:ext uri="{FF2B5EF4-FFF2-40B4-BE49-F238E27FC236}">
                <a16:creationId xmlns:a16="http://schemas.microsoft.com/office/drawing/2014/main" id="{D9F266CC-B6DE-8445-AB7B-F678963DD646}"/>
              </a:ext>
            </a:extLst>
          </p:cNvPr>
          <p:cNvCxnSpPr>
            <a:cxnSpLocks/>
          </p:cNvCxnSpPr>
          <p:nvPr userDrawn="1"/>
        </p:nvCxnSpPr>
        <p:spPr>
          <a:xfrm flipH="1">
            <a:off x="407988" y="4038716"/>
            <a:ext cx="441646" cy="0"/>
          </a:xfrm>
          <a:prstGeom prst="line">
            <a:avLst/>
          </a:prstGeom>
          <a:ln w="50800">
            <a:solidFill>
              <a:srgbClr val="33312D"/>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987" y="6273487"/>
            <a:ext cx="1063503" cy="252393"/>
          </a:xfrm>
          <a:prstGeom prst="rect">
            <a:avLst/>
          </a:prstGeom>
        </p:spPr>
      </p:pic>
    </p:spTree>
    <p:extLst>
      <p:ext uri="{BB962C8B-B14F-4D97-AF65-F5344CB8AC3E}">
        <p14:creationId xmlns:p14="http://schemas.microsoft.com/office/powerpoint/2010/main" val="425463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White">
    <p:bg>
      <p:bgPr>
        <a:solidFill>
          <a:schemeClr val="bg1"/>
        </a:solidFill>
        <a:effectLst/>
      </p:bgPr>
    </p:bg>
    <p:spTree>
      <p:nvGrpSpPr>
        <p:cNvPr id="1" name=""/>
        <p:cNvGrpSpPr/>
        <p:nvPr/>
      </p:nvGrpSpPr>
      <p:grpSpPr>
        <a:xfrm>
          <a:off x="0" y="0"/>
          <a:ext cx="0" cy="0"/>
          <a:chOff x="0" y="0"/>
          <a:chExt cx="0" cy="0"/>
        </a:xfrm>
      </p:grpSpPr>
      <p:sp>
        <p:nvSpPr>
          <p:cNvPr id="16" name="Text Placeholder 15"/>
          <p:cNvSpPr>
            <a:spLocks noGrp="1"/>
          </p:cNvSpPr>
          <p:nvPr>
            <p:ph type="body" sz="quarter" idx="10" hasCustomPrompt="1"/>
          </p:nvPr>
        </p:nvSpPr>
        <p:spPr>
          <a:xfrm>
            <a:off x="407987" y="333375"/>
            <a:ext cx="11376026" cy="3095625"/>
          </a:xfrm>
        </p:spPr>
        <p:txBody>
          <a:bodyPr lIns="0" tIns="0" rIns="0" bIns="0" anchor="b">
            <a:normAutofit/>
          </a:bodyPr>
          <a:lstStyle>
            <a:lvl1pPr marL="0" indent="0">
              <a:buNone/>
              <a:defRPr sz="4000" b="1" baseline="0">
                <a:solidFill>
                  <a:srgbClr val="33312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SECTION SLIDE</a:t>
            </a:r>
          </a:p>
        </p:txBody>
      </p:sp>
      <p:cxnSp>
        <p:nvCxnSpPr>
          <p:cNvPr id="9" name="Straight Connector 8">
            <a:extLst>
              <a:ext uri="{FF2B5EF4-FFF2-40B4-BE49-F238E27FC236}">
                <a16:creationId xmlns:a16="http://schemas.microsoft.com/office/drawing/2014/main" id="{D9F266CC-B6DE-8445-AB7B-F678963DD646}"/>
              </a:ext>
            </a:extLst>
          </p:cNvPr>
          <p:cNvCxnSpPr>
            <a:cxnSpLocks/>
          </p:cNvCxnSpPr>
          <p:nvPr userDrawn="1"/>
        </p:nvCxnSpPr>
        <p:spPr>
          <a:xfrm flipH="1">
            <a:off x="407988" y="4038716"/>
            <a:ext cx="441646" cy="0"/>
          </a:xfrm>
          <a:prstGeom prst="line">
            <a:avLst/>
          </a:prstGeom>
          <a:ln w="50800">
            <a:solidFill>
              <a:srgbClr val="FFDF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987" y="6273487"/>
            <a:ext cx="1063503" cy="252393"/>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eal) with Photo">
    <p:bg>
      <p:bgPr>
        <a:solidFill>
          <a:srgbClr val="FFDF00"/>
        </a:solidFill>
        <a:effectLst/>
      </p:bgPr>
    </p:bg>
    <p:spTree>
      <p:nvGrpSpPr>
        <p:cNvPr id="1" name=""/>
        <p:cNvGrpSpPr/>
        <p:nvPr/>
      </p:nvGrpSpPr>
      <p:grpSpPr>
        <a:xfrm>
          <a:off x="0" y="0"/>
          <a:ext cx="0" cy="0"/>
          <a:chOff x="0" y="0"/>
          <a:chExt cx="0" cy="0"/>
        </a:xfrm>
      </p:grpSpPr>
      <p:sp>
        <p:nvSpPr>
          <p:cNvPr id="16" name="Text Placeholder 15"/>
          <p:cNvSpPr>
            <a:spLocks noGrp="1"/>
          </p:cNvSpPr>
          <p:nvPr>
            <p:ph type="body" sz="quarter" idx="10" hasCustomPrompt="1"/>
          </p:nvPr>
        </p:nvSpPr>
        <p:spPr>
          <a:xfrm>
            <a:off x="407988" y="333375"/>
            <a:ext cx="3959226" cy="3095625"/>
          </a:xfrm>
        </p:spPr>
        <p:txBody>
          <a:bodyPr lIns="0" tIns="0" rIns="0" bIns="0" anchor="b">
            <a:normAutofit/>
          </a:bodyPr>
          <a:lstStyle>
            <a:lvl1pPr marL="0" indent="0">
              <a:buNone/>
              <a:defRPr sz="4000" b="1" baseline="0">
                <a:solidFill>
                  <a:srgbClr val="33312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SECTION SLIDE</a:t>
            </a:r>
          </a:p>
        </p:txBody>
      </p:sp>
      <p:sp>
        <p:nvSpPr>
          <p:cNvPr id="8" name="Picture Placeholder 9"/>
          <p:cNvSpPr>
            <a:spLocks noGrp="1"/>
          </p:cNvSpPr>
          <p:nvPr>
            <p:ph type="pic" sz="quarter" idx="11"/>
          </p:nvPr>
        </p:nvSpPr>
        <p:spPr>
          <a:xfrm>
            <a:off x="4943475" y="0"/>
            <a:ext cx="7248525" cy="6857999"/>
          </a:xfrm>
        </p:spPr>
        <p:txBody>
          <a:bodyPr/>
          <a:lstStyle>
            <a:lvl1pPr>
              <a:defRPr>
                <a:latin typeface="+mn-lt"/>
              </a:defRPr>
            </a:lvl1pPr>
          </a:lstStyle>
          <a:p>
            <a:r>
              <a:rPr lang="en-US" dirty="0"/>
              <a:t>Click icon to add picture</a:t>
            </a:r>
          </a:p>
        </p:txBody>
      </p:sp>
      <p:cxnSp>
        <p:nvCxnSpPr>
          <p:cNvPr id="11" name="Straight Connector 10">
            <a:extLst>
              <a:ext uri="{FF2B5EF4-FFF2-40B4-BE49-F238E27FC236}">
                <a16:creationId xmlns:a16="http://schemas.microsoft.com/office/drawing/2014/main" id="{D9F266CC-B6DE-8445-AB7B-F678963DD646}"/>
              </a:ext>
            </a:extLst>
          </p:cNvPr>
          <p:cNvCxnSpPr>
            <a:cxnSpLocks/>
          </p:cNvCxnSpPr>
          <p:nvPr userDrawn="1"/>
        </p:nvCxnSpPr>
        <p:spPr>
          <a:xfrm flipH="1">
            <a:off x="407988" y="4038716"/>
            <a:ext cx="441646" cy="0"/>
          </a:xfrm>
          <a:prstGeom prst="line">
            <a:avLst/>
          </a:prstGeom>
          <a:ln w="50800">
            <a:solidFill>
              <a:srgbClr val="33312D"/>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987" y="6273487"/>
            <a:ext cx="1063503" cy="252393"/>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156A34-81CE-4546-B905-274F9EF09D15}"/>
              </a:ext>
            </a:extLst>
          </p:cNvPr>
          <p:cNvSpPr>
            <a:spLocks noGrp="1"/>
          </p:cNvSpPr>
          <p:nvPr>
            <p:ph type="body" idx="1"/>
          </p:nvPr>
        </p:nvSpPr>
        <p:spPr>
          <a:xfrm>
            <a:off x="407989" y="1991215"/>
            <a:ext cx="11376024" cy="453341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itle Placeholder 3"/>
          <p:cNvSpPr>
            <a:spLocks noGrp="1"/>
          </p:cNvSpPr>
          <p:nvPr>
            <p:ph type="title"/>
          </p:nvPr>
        </p:nvSpPr>
        <p:spPr>
          <a:xfrm>
            <a:off x="407988" y="333375"/>
            <a:ext cx="11376024" cy="1366838"/>
          </a:xfrm>
          <a:prstGeom prst="rect">
            <a:avLst/>
          </a:prstGeom>
        </p:spPr>
        <p:txBody>
          <a:bodyPr vert="horz" lIns="0" tIns="0" rIns="0" bIns="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686043097"/>
      </p:ext>
    </p:extLst>
  </p:cSld>
  <p:clrMap bg1="lt1" tx1="dk1" bg2="lt2" tx2="dk2" accent1="accent1" accent2="accent2" accent3="accent3" accent4="accent4" accent5="accent5" accent6="accent6" hlink="hlink" folHlink="folHlink"/>
  <p:sldLayoutIdLst>
    <p:sldLayoutId id="2147483652" r:id="rId1"/>
    <p:sldLayoutId id="2147483664" r:id="rId2"/>
    <p:sldLayoutId id="2147483681" r:id="rId3"/>
    <p:sldLayoutId id="2147483682" r:id="rId4"/>
    <p:sldLayoutId id="2147483683" r:id="rId5"/>
    <p:sldLayoutId id="2147483654" r:id="rId6"/>
    <p:sldLayoutId id="2147483665" r:id="rId7"/>
    <p:sldLayoutId id="2147483686" r:id="rId8"/>
    <p:sldLayoutId id="2147483679" r:id="rId9"/>
    <p:sldLayoutId id="2147483680" r:id="rId10"/>
    <p:sldLayoutId id="2147483657" r:id="rId11"/>
    <p:sldLayoutId id="2147483658" r:id="rId12"/>
    <p:sldLayoutId id="2147483667" r:id="rId13"/>
    <p:sldLayoutId id="2147483659" r:id="rId14"/>
    <p:sldLayoutId id="2147483660" r:id="rId15"/>
    <p:sldLayoutId id="2147483669" r:id="rId16"/>
    <p:sldLayoutId id="2147483687" r:id="rId17"/>
    <p:sldLayoutId id="2147483661" r:id="rId18"/>
    <p:sldLayoutId id="2147483662" r:id="rId19"/>
    <p:sldLayoutId id="2147483656" r:id="rId20"/>
    <p:sldLayoutId id="2147483677" r:id="rId21"/>
    <p:sldLayoutId id="2147483676" r:id="rId22"/>
    <p:sldLayoutId id="2147483666" r:id="rId23"/>
    <p:sldLayoutId id="2147483678" r:id="rId24"/>
    <p:sldLayoutId id="2147483675" r:id="rId25"/>
    <p:sldLayoutId id="2147483674" r:id="rId26"/>
    <p:sldLayoutId id="2147483684" r:id="rId27"/>
    <p:sldLayoutId id="2147483685" r:id="rId28"/>
    <p:sldLayoutId id="2147483663" r:id="rId29"/>
    <p:sldLayoutId id="2147483673" r:id="rId30"/>
    <p:sldLayoutId id="2147483672" r:id="rId31"/>
    <p:sldLayoutId id="2147483671" r:id="rId32"/>
    <p:sldLayoutId id="2147483689" r:id="rId33"/>
  </p:sldLayoutIdLst>
  <p:txStyles>
    <p:titleStyle>
      <a:lvl1pPr algn="l" defTabSz="914400" rtl="0" eaLnBrk="1" latinLnBrk="0" hangingPunct="1">
        <a:lnSpc>
          <a:spcPct val="90000"/>
        </a:lnSpc>
        <a:spcBef>
          <a:spcPct val="0"/>
        </a:spcBef>
        <a:buNone/>
        <a:defRPr sz="3600" b="0" i="0" kern="1200">
          <a:solidFill>
            <a:schemeClr val="tx1"/>
          </a:solidFill>
          <a:latin typeface="+mn-lt"/>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mn-lt"/>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userDrawn="1">
          <p15:clr>
            <a:srgbClr val="F26B43"/>
          </p15:clr>
        </p15:guide>
        <p15:guide id="2" pos="7423" userDrawn="1">
          <p15:clr>
            <a:srgbClr val="F26B43"/>
          </p15:clr>
        </p15:guide>
        <p15:guide id="3" pos="3840" userDrawn="1">
          <p15:clr>
            <a:srgbClr val="F26B43"/>
          </p15:clr>
        </p15:guide>
        <p15:guide id="4" orient="horz" pos="2160" userDrawn="1">
          <p15:clr>
            <a:srgbClr val="F26B43"/>
          </p15:clr>
        </p15:guide>
        <p15:guide id="5" orient="horz" pos="210" userDrawn="1">
          <p15:clr>
            <a:srgbClr val="F26B43"/>
          </p15:clr>
        </p15:guide>
        <p15:guide id="6" orient="horz" pos="4110" userDrawn="1">
          <p15:clr>
            <a:srgbClr val="F26B43"/>
          </p15:clr>
        </p15:guide>
        <p15:guide id="7" pos="75" userDrawn="1">
          <p15:clr>
            <a:srgbClr val="F26B43"/>
          </p15:clr>
        </p15:guide>
        <p15:guide id="8" orient="horz" pos="3952" userDrawn="1">
          <p15:clr>
            <a:srgbClr val="F26B43"/>
          </p15:clr>
        </p15:guide>
        <p15:guide id="9" pos="7605" userDrawn="1">
          <p15:clr>
            <a:srgbClr val="F26B43"/>
          </p15:clr>
        </p15:guide>
        <p15:guide id="10" orient="horz" pos="368" userDrawn="1">
          <p15:clr>
            <a:srgbClr val="F26B43"/>
          </p15:clr>
        </p15:guide>
        <p15:guide id="11" pos="3659" userDrawn="1">
          <p15:clr>
            <a:srgbClr val="F26B43"/>
          </p15:clr>
        </p15:guide>
        <p15:guide id="12" pos="4021" userDrawn="1">
          <p15:clr>
            <a:srgbClr val="F26B43"/>
          </p15:clr>
        </p15:guide>
        <p15:guide id="13" pos="4203" userDrawn="1">
          <p15:clr>
            <a:srgbClr val="F26B43"/>
          </p15:clr>
        </p15:guide>
        <p15:guide id="14" pos="4384" userDrawn="1">
          <p15:clr>
            <a:srgbClr val="F26B43"/>
          </p15:clr>
        </p15:guide>
        <p15:guide id="15" pos="5110" userDrawn="1">
          <p15:clr>
            <a:srgbClr val="F26B43"/>
          </p15:clr>
        </p15:guide>
        <p15:guide id="16" orient="horz" pos="3793" userDrawn="1">
          <p15:clr>
            <a:srgbClr val="F26B43"/>
          </p15:clr>
        </p15:guide>
        <p15:guide id="17" orient="horz" pos="1071" userDrawn="1">
          <p15:clr>
            <a:srgbClr val="F26B43"/>
          </p15:clr>
        </p15:guide>
        <p15:guide id="18" orient="horz" pos="527" userDrawn="1">
          <p15:clr>
            <a:srgbClr val="F26B43"/>
          </p15:clr>
        </p15:guide>
        <p15:guide id="19" orient="horz" pos="867" userDrawn="1">
          <p15:clr>
            <a:srgbClr val="F26B43"/>
          </p15:clr>
        </p15:guide>
        <p15:guide id="20" orient="horz" pos="1253" userDrawn="1">
          <p15:clr>
            <a:srgbClr val="F26B43"/>
          </p15:clr>
        </p15:guide>
        <p15:guide id="21" orient="horz" pos="686" userDrawn="1">
          <p15:clr>
            <a:srgbClr val="F26B43"/>
          </p15:clr>
        </p15:guide>
        <p15:guide id="22" pos="2933" userDrawn="1">
          <p15:clr>
            <a:srgbClr val="F26B43"/>
          </p15:clr>
        </p15:guide>
        <p15:guide id="23" pos="2751" userDrawn="1">
          <p15:clr>
            <a:srgbClr val="F26B43"/>
          </p15:clr>
        </p15:guide>
        <p15:guide id="24" pos="3114" userDrawn="1">
          <p15:clr>
            <a:srgbClr val="F26B43"/>
          </p15:clr>
        </p15:guide>
        <p15:guide id="25" orient="horz" pos="2523" userDrawn="1">
          <p15:clr>
            <a:srgbClr val="F26B43"/>
          </p15:clr>
        </p15:guide>
        <p15:guide id="26" orient="horz" pos="270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hyperlink" Target="https://doi-org.uow.idm.oclc.org/10.1080/13562517.2020.1863354" TargetMode="Externa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33.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F1396DA-342D-43AD-8D83-4EE1DA5BA20D}"/>
              </a:ext>
            </a:extLst>
          </p:cNvPr>
          <p:cNvSpPr txBox="1"/>
          <p:nvPr/>
        </p:nvSpPr>
        <p:spPr>
          <a:xfrm>
            <a:off x="125466" y="294289"/>
            <a:ext cx="5970534" cy="2554545"/>
          </a:xfrm>
          <a:prstGeom prst="rect">
            <a:avLst/>
          </a:prstGeom>
          <a:noFill/>
        </p:spPr>
        <p:txBody>
          <a:bodyPr wrap="square" rtlCol="0">
            <a:spAutoFit/>
          </a:bodyPr>
          <a:lstStyle/>
          <a:p>
            <a:r>
              <a:rPr lang="en-GB" sz="3200" b="1" dirty="0"/>
              <a:t>Developing responsible leadership in a cross-cultural setting, using a virtual challenge based learning approach</a:t>
            </a:r>
          </a:p>
        </p:txBody>
      </p:sp>
      <p:sp>
        <p:nvSpPr>
          <p:cNvPr id="3" name="TextBox 2">
            <a:extLst>
              <a:ext uri="{FF2B5EF4-FFF2-40B4-BE49-F238E27FC236}">
                <a16:creationId xmlns:a16="http://schemas.microsoft.com/office/drawing/2014/main" id="{351EA56C-5320-055B-93D2-37DB1E575AC5}"/>
              </a:ext>
            </a:extLst>
          </p:cNvPr>
          <p:cNvSpPr txBox="1"/>
          <p:nvPr/>
        </p:nvSpPr>
        <p:spPr>
          <a:xfrm>
            <a:off x="125466" y="5103674"/>
            <a:ext cx="4026120" cy="1200329"/>
          </a:xfrm>
          <a:prstGeom prst="rect">
            <a:avLst/>
          </a:prstGeom>
          <a:noFill/>
        </p:spPr>
        <p:txBody>
          <a:bodyPr wrap="square">
            <a:spAutoFit/>
          </a:bodyPr>
          <a:lstStyle/>
          <a:p>
            <a:r>
              <a:rPr lang="en-GB" sz="1800" dirty="0"/>
              <a:t>Dr Sumita Ketkar</a:t>
            </a:r>
            <a:endParaRPr lang="en-GB" dirty="0"/>
          </a:p>
          <a:p>
            <a:r>
              <a:rPr lang="en-GB" dirty="0"/>
              <a:t>School of Organisations, Economy and Society</a:t>
            </a:r>
            <a:endParaRPr lang="en-GB" sz="1800" dirty="0"/>
          </a:p>
          <a:p>
            <a:r>
              <a:rPr lang="en-GB" sz="1800" dirty="0"/>
              <a:t>University of Westminster</a:t>
            </a:r>
          </a:p>
        </p:txBody>
      </p:sp>
      <p:pic>
        <p:nvPicPr>
          <p:cNvPr id="7" name="Video 4">
            <a:extLst>
              <a:ext uri="{FF2B5EF4-FFF2-40B4-BE49-F238E27FC236}">
                <a16:creationId xmlns:a16="http://schemas.microsoft.com/office/drawing/2014/main" id="{622FE30F-91FE-044E-A1C0-949C3752DB0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1" b="285"/>
          <a:stretch/>
        </p:blipFill>
        <p:spPr>
          <a:xfrm>
            <a:off x="8933793" y="0"/>
            <a:ext cx="3258207" cy="1827535"/>
          </a:xfrm>
          <a:prstGeom prst="rect">
            <a:avLst/>
          </a:prstGeom>
        </p:spPr>
      </p:pic>
    </p:spTree>
    <p:extLst>
      <p:ext uri="{BB962C8B-B14F-4D97-AF65-F5344CB8AC3E}">
        <p14:creationId xmlns:p14="http://schemas.microsoft.com/office/powerpoint/2010/main" val="42059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mute="1">
                <p:cTn id="12" repeatCount="indefinite" fill="hold" display="0">
                  <p:stCondLst>
                    <p:cond delay="indefinite"/>
                  </p:stCondLst>
                </p:cTn>
                <p:tgtEl>
                  <p:spTgt spid="7"/>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FBB5AF-0B98-D35A-EC2A-3D8E64BB3DAE}"/>
              </a:ext>
            </a:extLst>
          </p:cNvPr>
          <p:cNvSpPr>
            <a:spLocks noGrp="1"/>
          </p:cNvSpPr>
          <p:nvPr>
            <p:ph type="body" sz="quarter" idx="16"/>
          </p:nvPr>
        </p:nvSpPr>
        <p:spPr>
          <a:xfrm>
            <a:off x="606425" y="1689099"/>
            <a:ext cx="2716214" cy="389101"/>
          </a:xfrm>
        </p:spPr>
        <p:txBody>
          <a:bodyPr/>
          <a:lstStyle/>
          <a:p>
            <a:r>
              <a:rPr lang="en-US" sz="2000" u="sng" dirty="0">
                <a:solidFill>
                  <a:schemeClr val="accent1">
                    <a:lumMod val="75000"/>
                  </a:schemeClr>
                </a:solidFill>
              </a:rPr>
              <a:t>Student Learning</a:t>
            </a:r>
          </a:p>
        </p:txBody>
      </p:sp>
      <p:sp>
        <p:nvSpPr>
          <p:cNvPr id="4" name="Text Placeholder 3">
            <a:extLst>
              <a:ext uri="{FF2B5EF4-FFF2-40B4-BE49-F238E27FC236}">
                <a16:creationId xmlns:a16="http://schemas.microsoft.com/office/drawing/2014/main" id="{EC0F9B5C-7696-6630-4355-2E49C22123EB}"/>
              </a:ext>
            </a:extLst>
          </p:cNvPr>
          <p:cNvSpPr>
            <a:spLocks noGrp="1"/>
          </p:cNvSpPr>
          <p:nvPr>
            <p:ph type="body" sz="quarter" idx="19"/>
          </p:nvPr>
        </p:nvSpPr>
        <p:spPr>
          <a:xfrm>
            <a:off x="292101" y="2279072"/>
            <a:ext cx="4356099" cy="3651827"/>
          </a:xfrm>
        </p:spPr>
        <p:txBody>
          <a:bodyPr>
            <a:normAutofit/>
          </a:bodyPr>
          <a:lstStyle/>
          <a:p>
            <a:pPr marL="342900" indent="-342900" algn="just">
              <a:buFont typeface="Wingdings" pitchFamily="2" charset="2"/>
              <a:buChar char="Ø"/>
            </a:pPr>
            <a:r>
              <a:rPr lang="en-GB" sz="1800" dirty="0"/>
              <a:t>Developed ability to work in multi-cultural teams, across geographies and across institutions</a:t>
            </a:r>
          </a:p>
          <a:p>
            <a:pPr marL="342900" indent="-342900" algn="just">
              <a:buFont typeface="Wingdings" pitchFamily="2" charset="2"/>
              <a:buChar char="Ø"/>
            </a:pPr>
            <a:r>
              <a:rPr lang="en-GB" sz="1800" dirty="0"/>
              <a:t>Made value-based decisions</a:t>
            </a:r>
          </a:p>
          <a:p>
            <a:pPr marL="342900" indent="-342900" algn="just">
              <a:buFont typeface="Wingdings" pitchFamily="2" charset="2"/>
              <a:buChar char="Ø"/>
            </a:pPr>
            <a:r>
              <a:rPr lang="en-GB" sz="1800" dirty="0"/>
              <a:t>Ability to work effectively and lead in a virtual environment</a:t>
            </a:r>
          </a:p>
          <a:p>
            <a:pPr marL="342900" indent="-342900" algn="just">
              <a:buFont typeface="Wingdings" pitchFamily="2" charset="2"/>
              <a:buChar char="Ø"/>
            </a:pPr>
            <a:r>
              <a:rPr lang="en-GB" sz="1800" dirty="0"/>
              <a:t>Converted ideas into business plans through design thinking approach</a:t>
            </a:r>
          </a:p>
          <a:p>
            <a:pPr marL="342900" indent="-342900" algn="just">
              <a:buFont typeface="Wingdings" pitchFamily="2" charset="2"/>
              <a:buChar char="Ø"/>
            </a:pPr>
            <a:r>
              <a:rPr lang="en-GB" sz="1800" dirty="0"/>
              <a:t>Increased employability and communication skills</a:t>
            </a:r>
          </a:p>
          <a:p>
            <a:pPr marL="342900" indent="-342900" algn="just">
              <a:buFont typeface="Wingdings" pitchFamily="2" charset="2"/>
              <a:buChar char="Ø"/>
            </a:pPr>
            <a:endParaRPr lang="en-GB" sz="1800" dirty="0"/>
          </a:p>
          <a:p>
            <a:pPr marL="342900" indent="-342900" algn="just">
              <a:buFont typeface="Arial" panose="020B0604020202020204" pitchFamily="34" charset="0"/>
              <a:buChar char="•"/>
            </a:pPr>
            <a:endParaRPr lang="en-GB" sz="1800" dirty="0"/>
          </a:p>
          <a:p>
            <a:pPr marL="342900" indent="-342900" algn="just">
              <a:buFont typeface="Arial" panose="020B0604020202020204" pitchFamily="34" charset="0"/>
              <a:buChar char="•"/>
            </a:pPr>
            <a:endParaRPr lang="en-US" sz="1800" dirty="0"/>
          </a:p>
        </p:txBody>
      </p:sp>
      <p:sp>
        <p:nvSpPr>
          <p:cNvPr id="7" name="TextBox 6">
            <a:extLst>
              <a:ext uri="{FF2B5EF4-FFF2-40B4-BE49-F238E27FC236}">
                <a16:creationId xmlns:a16="http://schemas.microsoft.com/office/drawing/2014/main" id="{DA0A5DCD-BB6F-BAFE-4FC5-6E9560DCC853}"/>
              </a:ext>
            </a:extLst>
          </p:cNvPr>
          <p:cNvSpPr txBox="1"/>
          <p:nvPr/>
        </p:nvSpPr>
        <p:spPr>
          <a:xfrm>
            <a:off x="5065708" y="985159"/>
            <a:ext cx="7024691" cy="4524315"/>
          </a:xfrm>
          <a:prstGeom prst="rect">
            <a:avLst/>
          </a:prstGeom>
          <a:noFill/>
        </p:spPr>
        <p:txBody>
          <a:bodyPr wrap="square">
            <a:spAutoFit/>
          </a:bodyPr>
          <a:lstStyle/>
          <a:p>
            <a:r>
              <a:rPr lang="en-GB" sz="1600" dirty="0">
                <a:effectLst/>
                <a:latin typeface="Helvetica Neue" panose="02000503000000020004" pitchFamily="2" charset="0"/>
              </a:rPr>
              <a:t>“Communicating with other people and creating the idea was fun”</a:t>
            </a:r>
          </a:p>
          <a:p>
            <a:endParaRPr lang="en-GB" sz="1600" dirty="0">
              <a:effectLst/>
              <a:latin typeface="Helvetica Neue" panose="02000503000000020004" pitchFamily="2" charset="0"/>
            </a:endParaRPr>
          </a:p>
          <a:p>
            <a:r>
              <a:rPr lang="en-GB" sz="1600" dirty="0">
                <a:effectLst/>
                <a:latin typeface="Helvetica Neue" panose="02000503000000020004" pitchFamily="2" charset="0"/>
              </a:rPr>
              <a:t>“The cross cultural networking, discussing SDG's and their problems”</a:t>
            </a:r>
          </a:p>
          <a:p>
            <a:endParaRPr lang="en-GB" sz="1600" dirty="0">
              <a:effectLst/>
              <a:latin typeface="Helvetica Neue" panose="02000503000000020004" pitchFamily="2" charset="0"/>
            </a:endParaRPr>
          </a:p>
          <a:p>
            <a:r>
              <a:rPr lang="en-GB" sz="1600" dirty="0">
                <a:latin typeface="Helvetica Neue" panose="02000503000000020004" pitchFamily="2" charset="0"/>
              </a:rPr>
              <a:t>“A</a:t>
            </a:r>
            <a:r>
              <a:rPr lang="en-GB" sz="1600" dirty="0">
                <a:effectLst/>
                <a:latin typeface="Helvetica Neue" panose="02000503000000020004" pitchFamily="2" charset="0"/>
              </a:rPr>
              <a:t>ll aspects were important as they contributed to expanding knowledge of sustainability as well as skills in terms of research and time management”</a:t>
            </a:r>
          </a:p>
          <a:p>
            <a:endParaRPr lang="en-GB" sz="1600" dirty="0">
              <a:latin typeface="Helvetica Neue" panose="02000503000000020004" pitchFamily="2" charset="0"/>
            </a:endParaRPr>
          </a:p>
          <a:p>
            <a:r>
              <a:rPr lang="en-GB" sz="1600" dirty="0">
                <a:effectLst/>
                <a:latin typeface="Helvetica Neue" panose="02000503000000020004" pitchFamily="2" charset="0"/>
              </a:rPr>
              <a:t>“The overall idea of creating a sustainable business plan</a:t>
            </a:r>
          </a:p>
          <a:p>
            <a:r>
              <a:rPr lang="en-GB" sz="1600" dirty="0">
                <a:effectLst/>
                <a:latin typeface="Helvetica Neue" panose="02000503000000020004" pitchFamily="2" charset="0"/>
              </a:rPr>
              <a:t>Collaborating with international students and honing my teamwork skills”</a:t>
            </a:r>
          </a:p>
          <a:p>
            <a:endParaRPr lang="en-GB" sz="1600" dirty="0">
              <a:effectLst/>
              <a:latin typeface="Helvetica Neue" panose="02000503000000020004" pitchFamily="2" charset="0"/>
            </a:endParaRPr>
          </a:p>
          <a:p>
            <a:r>
              <a:rPr lang="en-GB" sz="1600" dirty="0">
                <a:effectLst/>
                <a:latin typeface="Helvetica Neue" panose="02000503000000020004" pitchFamily="2" charset="0"/>
              </a:rPr>
              <a:t>“Team working and collaborating with international students”</a:t>
            </a:r>
          </a:p>
          <a:p>
            <a:r>
              <a:rPr lang="en-GB" sz="1600" dirty="0">
                <a:effectLst/>
                <a:latin typeface="Helvetica Neue" panose="02000503000000020004" pitchFamily="2" charset="0"/>
              </a:rPr>
              <a:t>“Working with international students and using editing skills to create the poster”</a:t>
            </a:r>
          </a:p>
          <a:p>
            <a:endParaRPr lang="en-GB" sz="1600" dirty="0">
              <a:effectLst/>
              <a:latin typeface="Helvetica Neue" panose="02000503000000020004" pitchFamily="2" charset="0"/>
            </a:endParaRPr>
          </a:p>
          <a:p>
            <a:r>
              <a:rPr lang="en-GB" sz="1600" dirty="0">
                <a:effectLst/>
                <a:latin typeface="Helvetica Neue" panose="02000503000000020004" pitchFamily="2" charset="0"/>
              </a:rPr>
              <a:t>“I gained experience in online collaboration, my team-working skill improved significantly”</a:t>
            </a:r>
          </a:p>
          <a:p>
            <a:endParaRPr lang="en-GB" sz="1600" dirty="0">
              <a:effectLst/>
              <a:latin typeface="Helvetica Neue" panose="02000503000000020004" pitchFamily="2" charset="0"/>
            </a:endParaRPr>
          </a:p>
          <a:p>
            <a:endParaRPr lang="en-GB" sz="1600" dirty="0">
              <a:effectLst/>
              <a:latin typeface="Helvetica Neue" panose="02000503000000020004" pitchFamily="2" charset="0"/>
            </a:endParaRPr>
          </a:p>
        </p:txBody>
      </p:sp>
      <p:sp>
        <p:nvSpPr>
          <p:cNvPr id="8" name="Text Placeholder 2">
            <a:extLst>
              <a:ext uri="{FF2B5EF4-FFF2-40B4-BE49-F238E27FC236}">
                <a16:creationId xmlns:a16="http://schemas.microsoft.com/office/drawing/2014/main" id="{2E2AF2B8-1BE7-3A3F-6253-29B4E598B5DC}"/>
              </a:ext>
            </a:extLst>
          </p:cNvPr>
          <p:cNvSpPr txBox="1">
            <a:spLocks/>
          </p:cNvSpPr>
          <p:nvPr/>
        </p:nvSpPr>
        <p:spPr>
          <a:xfrm>
            <a:off x="5065709" y="589073"/>
            <a:ext cx="2716214" cy="389101"/>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baseline="0">
                <a:solidFill>
                  <a:srgbClr val="33312D"/>
                </a:solidFill>
                <a:latin typeface="+mn-lt"/>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rgbClr val="848383"/>
                </a:solidFill>
                <a:latin typeface="+mn-lt"/>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rgbClr val="848383"/>
                </a:solidFill>
                <a:latin typeface="+mn-lt"/>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rgbClr val="848383"/>
                </a:solidFill>
                <a:latin typeface="+mn-lt"/>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rgbClr val="848383"/>
                </a:solidFill>
                <a:latin typeface="+mn-lt"/>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u="sng" dirty="0">
                <a:solidFill>
                  <a:schemeClr val="accent1">
                    <a:lumMod val="75000"/>
                  </a:schemeClr>
                </a:solidFill>
              </a:rPr>
              <a:t>Student feedback</a:t>
            </a:r>
          </a:p>
        </p:txBody>
      </p:sp>
      <p:sp>
        <p:nvSpPr>
          <p:cNvPr id="10" name="TextBox 9">
            <a:extLst>
              <a:ext uri="{FF2B5EF4-FFF2-40B4-BE49-F238E27FC236}">
                <a16:creationId xmlns:a16="http://schemas.microsoft.com/office/drawing/2014/main" id="{AFC98F73-D44E-0569-40AA-C3CBDF3864F9}"/>
              </a:ext>
            </a:extLst>
          </p:cNvPr>
          <p:cNvSpPr txBox="1"/>
          <p:nvPr/>
        </p:nvSpPr>
        <p:spPr>
          <a:xfrm>
            <a:off x="5105387" y="5703564"/>
            <a:ext cx="6834190" cy="1077218"/>
          </a:xfrm>
          <a:prstGeom prst="rect">
            <a:avLst/>
          </a:prstGeom>
          <a:noFill/>
        </p:spPr>
        <p:txBody>
          <a:bodyPr wrap="square">
            <a:spAutoFit/>
          </a:bodyPr>
          <a:lstStyle/>
          <a:p>
            <a:r>
              <a:rPr lang="en-GB" sz="1600" b="0" i="0" dirty="0">
                <a:solidFill>
                  <a:srgbClr val="33312D"/>
                </a:solidFill>
                <a:effectLst/>
                <a:latin typeface="karlaregular"/>
              </a:rPr>
              <a:t>The sustainability workshop was a wonderful experience for me, albeit challenging given the extent of diversity, the online nature and different time zones. The students found it very useful and suggested many innovative solutions based on their selected ideas.”</a:t>
            </a:r>
            <a:endParaRPr lang="en-GB" sz="1600" dirty="0">
              <a:effectLst/>
              <a:latin typeface="Helvetica Neue" panose="02000503000000020004" pitchFamily="2" charset="0"/>
            </a:endParaRPr>
          </a:p>
        </p:txBody>
      </p:sp>
      <p:sp>
        <p:nvSpPr>
          <p:cNvPr id="12" name="TextBox 11">
            <a:extLst>
              <a:ext uri="{FF2B5EF4-FFF2-40B4-BE49-F238E27FC236}">
                <a16:creationId xmlns:a16="http://schemas.microsoft.com/office/drawing/2014/main" id="{34B46516-0E95-4D32-3AC3-105FFDCAC6CB}"/>
              </a:ext>
            </a:extLst>
          </p:cNvPr>
          <p:cNvSpPr txBox="1"/>
          <p:nvPr/>
        </p:nvSpPr>
        <p:spPr>
          <a:xfrm>
            <a:off x="5512597" y="5116349"/>
            <a:ext cx="6096000" cy="400110"/>
          </a:xfrm>
          <a:prstGeom prst="rect">
            <a:avLst/>
          </a:prstGeom>
          <a:noFill/>
        </p:spPr>
        <p:txBody>
          <a:bodyPr wrap="square">
            <a:spAutoFit/>
          </a:bodyPr>
          <a:lstStyle/>
          <a:p>
            <a:r>
              <a:rPr lang="en-GB" sz="2000" b="1" u="sng" dirty="0">
                <a:solidFill>
                  <a:schemeClr val="accent1">
                    <a:lumMod val="75000"/>
                  </a:schemeClr>
                </a:solidFill>
                <a:effectLst/>
                <a:latin typeface="Helvetica Neue" panose="02000503000000020004" pitchFamily="2" charset="0"/>
              </a:rPr>
              <a:t>Feedback from judges and moderators</a:t>
            </a:r>
          </a:p>
        </p:txBody>
      </p:sp>
      <p:cxnSp>
        <p:nvCxnSpPr>
          <p:cNvPr id="15" name="Straight Connector 14">
            <a:extLst>
              <a:ext uri="{FF2B5EF4-FFF2-40B4-BE49-F238E27FC236}">
                <a16:creationId xmlns:a16="http://schemas.microsoft.com/office/drawing/2014/main" id="{520C25E8-B371-4E52-05B8-BA9628DE1AA5}"/>
              </a:ext>
            </a:extLst>
          </p:cNvPr>
          <p:cNvCxnSpPr>
            <a:cxnSpLocks/>
          </p:cNvCxnSpPr>
          <p:nvPr/>
        </p:nvCxnSpPr>
        <p:spPr>
          <a:xfrm>
            <a:off x="4849011" y="649043"/>
            <a:ext cx="0" cy="595495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0E9A097-0BB7-545D-5BFC-81B46EB35311}"/>
              </a:ext>
            </a:extLst>
          </p:cNvPr>
          <p:cNvCxnSpPr>
            <a:cxnSpLocks/>
          </p:cNvCxnSpPr>
          <p:nvPr/>
        </p:nvCxnSpPr>
        <p:spPr>
          <a:xfrm flipH="1">
            <a:off x="5156204" y="5012320"/>
            <a:ext cx="7253291" cy="2112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3D08F1DA-2D90-F3AC-2A88-DFD80F4F7F81}"/>
              </a:ext>
            </a:extLst>
          </p:cNvPr>
          <p:cNvSpPr txBox="1">
            <a:spLocks/>
          </p:cNvSpPr>
          <p:nvPr/>
        </p:nvSpPr>
        <p:spPr>
          <a:xfrm>
            <a:off x="563553" y="307272"/>
            <a:ext cx="4084648" cy="563602"/>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baseline="0">
                <a:solidFill>
                  <a:srgbClr val="33312D"/>
                </a:solidFill>
                <a:latin typeface="+mn-lt"/>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rgbClr val="848383"/>
                </a:solidFill>
                <a:latin typeface="+mn-lt"/>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rgbClr val="848383"/>
                </a:solidFill>
                <a:latin typeface="+mn-lt"/>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rgbClr val="848383"/>
                </a:solidFill>
                <a:latin typeface="+mn-lt"/>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rgbClr val="848383"/>
                </a:solidFill>
                <a:latin typeface="+mn-lt"/>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Impact</a:t>
            </a:r>
          </a:p>
        </p:txBody>
      </p:sp>
    </p:spTree>
    <p:extLst>
      <p:ext uri="{BB962C8B-B14F-4D97-AF65-F5344CB8AC3E}">
        <p14:creationId xmlns:p14="http://schemas.microsoft.com/office/powerpoint/2010/main" val="3468682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FBB5AF-0B98-D35A-EC2A-3D8E64BB3DAE}"/>
              </a:ext>
            </a:extLst>
          </p:cNvPr>
          <p:cNvSpPr>
            <a:spLocks noGrp="1"/>
          </p:cNvSpPr>
          <p:nvPr>
            <p:ph type="body" sz="quarter" idx="16"/>
          </p:nvPr>
        </p:nvSpPr>
        <p:spPr/>
        <p:txBody>
          <a:bodyPr/>
          <a:lstStyle/>
          <a:p>
            <a:r>
              <a:rPr lang="en-US" dirty="0"/>
              <a:t>Reflections</a:t>
            </a:r>
          </a:p>
        </p:txBody>
      </p:sp>
      <p:sp>
        <p:nvSpPr>
          <p:cNvPr id="7" name="TextBox 6">
            <a:extLst>
              <a:ext uri="{FF2B5EF4-FFF2-40B4-BE49-F238E27FC236}">
                <a16:creationId xmlns:a16="http://schemas.microsoft.com/office/drawing/2014/main" id="{5C412829-040C-864C-35D1-ECF1B14CA5C5}"/>
              </a:ext>
            </a:extLst>
          </p:cNvPr>
          <p:cNvSpPr txBox="1"/>
          <p:nvPr/>
        </p:nvSpPr>
        <p:spPr>
          <a:xfrm>
            <a:off x="1033669" y="2324317"/>
            <a:ext cx="8958470" cy="1200329"/>
          </a:xfrm>
          <a:prstGeom prst="rect">
            <a:avLst/>
          </a:prstGeom>
          <a:noFill/>
        </p:spPr>
        <p:txBody>
          <a:bodyPr wrap="square">
            <a:spAutoFit/>
          </a:bodyPr>
          <a:lstStyle/>
          <a:p>
            <a:pPr marL="285750" indent="-285750">
              <a:buFontTx/>
              <a:buChar char="-"/>
            </a:pPr>
            <a:endParaRPr lang="en-GB" sz="2400" dirty="0"/>
          </a:p>
          <a:p>
            <a:endParaRPr lang="en-US" sz="2400" dirty="0"/>
          </a:p>
          <a:p>
            <a:pPr marL="342900" indent="-342900">
              <a:buFont typeface="Arial" panose="020B0604020202020204" pitchFamily="34" charset="0"/>
              <a:buChar char="•"/>
            </a:pPr>
            <a:endParaRPr lang="en-US" sz="2400" dirty="0"/>
          </a:p>
        </p:txBody>
      </p:sp>
      <p:graphicFrame>
        <p:nvGraphicFramePr>
          <p:cNvPr id="4" name="Text Placeholder 3">
            <a:extLst>
              <a:ext uri="{FF2B5EF4-FFF2-40B4-BE49-F238E27FC236}">
                <a16:creationId xmlns:a16="http://schemas.microsoft.com/office/drawing/2014/main" id="{6DC8063D-6CA5-F5E3-BF1A-DE006C712CAE}"/>
              </a:ext>
            </a:extLst>
          </p:cNvPr>
          <p:cNvGraphicFramePr/>
          <p:nvPr>
            <p:extLst>
              <p:ext uri="{D42A27DB-BD31-4B8C-83A1-F6EECF244321}">
                <p14:modId xmlns:p14="http://schemas.microsoft.com/office/powerpoint/2010/main" val="1474935909"/>
              </p:ext>
            </p:extLst>
          </p:nvPr>
        </p:nvGraphicFramePr>
        <p:xfrm>
          <a:off x="407988" y="1893198"/>
          <a:ext cx="11376024" cy="47885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10885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855C549-1E27-85A5-DD0A-00B0B1029EFD}"/>
              </a:ext>
            </a:extLst>
          </p:cNvPr>
          <p:cNvSpPr>
            <a:spLocks noGrp="1"/>
          </p:cNvSpPr>
          <p:nvPr>
            <p:ph type="body" sz="quarter" idx="16"/>
          </p:nvPr>
        </p:nvSpPr>
        <p:spPr/>
        <p:txBody>
          <a:bodyPr/>
          <a:lstStyle/>
          <a:p>
            <a:r>
              <a:rPr lang="en-US" dirty="0"/>
              <a:t>Next Steps</a:t>
            </a:r>
          </a:p>
        </p:txBody>
      </p:sp>
      <p:sp>
        <p:nvSpPr>
          <p:cNvPr id="4" name="Text Placeholder 3">
            <a:extLst>
              <a:ext uri="{FF2B5EF4-FFF2-40B4-BE49-F238E27FC236}">
                <a16:creationId xmlns:a16="http://schemas.microsoft.com/office/drawing/2014/main" id="{D3F0BA52-27B6-41DD-7CA7-5ED5E9F65CF6}"/>
              </a:ext>
            </a:extLst>
          </p:cNvPr>
          <p:cNvSpPr>
            <a:spLocks noGrp="1"/>
          </p:cNvSpPr>
          <p:nvPr>
            <p:ph type="body" sz="quarter" idx="19"/>
          </p:nvPr>
        </p:nvSpPr>
        <p:spPr/>
        <p:txBody>
          <a:bodyPr/>
          <a:lstStyle/>
          <a:p>
            <a:pPr marL="342900" indent="-342900">
              <a:buFont typeface="Arial" panose="020B0604020202020204" pitchFamily="34" charset="0"/>
              <a:buChar char="•"/>
            </a:pPr>
            <a:r>
              <a:rPr lang="en-US" sz="2000" dirty="0"/>
              <a:t>Scaling up</a:t>
            </a:r>
          </a:p>
          <a:p>
            <a:pPr marL="342900" indent="-342900">
              <a:buFont typeface="Arial" panose="020B0604020202020204" pitchFamily="34" charset="0"/>
              <a:buChar char="•"/>
            </a:pPr>
            <a:r>
              <a:rPr lang="en-GB" sz="2000" dirty="0">
                <a:cs typeface="Calibri"/>
              </a:rPr>
              <a:t>Piloting residential trip</a:t>
            </a:r>
          </a:p>
          <a:p>
            <a:pPr marL="342900" indent="-342900">
              <a:buFont typeface="Arial" panose="020B0604020202020204" pitchFamily="34" charset="0"/>
              <a:buChar char="•"/>
            </a:pPr>
            <a:r>
              <a:rPr lang="en-GB" sz="2000" dirty="0">
                <a:cs typeface="Calibri"/>
              </a:rPr>
              <a:t>Organise the challenge during term time</a:t>
            </a:r>
          </a:p>
          <a:p>
            <a:pPr marL="342900" indent="-342900">
              <a:buFont typeface="Arial" panose="020B0604020202020204" pitchFamily="34" charset="0"/>
              <a:buChar char="•"/>
            </a:pPr>
            <a:r>
              <a:rPr lang="en-GB" sz="2000" dirty="0">
                <a:cs typeface="Calibri"/>
              </a:rPr>
              <a:t>Involving an employer</a:t>
            </a:r>
          </a:p>
          <a:p>
            <a:endParaRPr lang="en-US" dirty="0"/>
          </a:p>
        </p:txBody>
      </p:sp>
    </p:spTree>
    <p:extLst>
      <p:ext uri="{BB962C8B-B14F-4D97-AF65-F5344CB8AC3E}">
        <p14:creationId xmlns:p14="http://schemas.microsoft.com/office/powerpoint/2010/main" val="4938622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71744-FAEC-82C2-08DC-C3D0E930D817}"/>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EDFEA45A-8120-7B97-F4C1-C1545A0BA99F}"/>
              </a:ext>
            </a:extLst>
          </p:cNvPr>
          <p:cNvSpPr>
            <a:spLocks noGrp="1"/>
          </p:cNvSpPr>
          <p:nvPr>
            <p:ph idx="1"/>
          </p:nvPr>
        </p:nvSpPr>
        <p:spPr/>
        <p:txBody>
          <a:bodyPr>
            <a:normAutofit/>
          </a:bodyPr>
          <a:lstStyle/>
          <a:p>
            <a:pPr>
              <a:lnSpc>
                <a:spcPct val="120000"/>
              </a:lnSpc>
            </a:pPr>
            <a:endParaRPr lang="en-GB" dirty="0">
              <a:latin typeface="Arial" panose="020B0604020202020204" pitchFamily="34" charset="0"/>
              <a:cs typeface="Arial" panose="020B0604020202020204" pitchFamily="34" charset="0"/>
            </a:endParaRPr>
          </a:p>
          <a:p>
            <a:pPr>
              <a:lnSpc>
                <a:spcPct val="120000"/>
              </a:lnSpc>
            </a:pPr>
            <a:r>
              <a:rPr lang="en-GB" sz="2400" b="0" i="0" dirty="0">
                <a:effectLst/>
                <a:latin typeface="Arial" panose="020B0604020202020204" pitchFamily="34" charset="0"/>
                <a:cs typeface="Arial" panose="020B0604020202020204" pitchFamily="34" charset="0"/>
              </a:rPr>
              <a:t>Muff, K., Liechti, A. and Dyllick, T., 2020. How to apply responsible leadership theory in practice: A competency tool to collaborate on the sustainable development goals. </a:t>
            </a:r>
            <a:r>
              <a:rPr lang="en-GB" sz="2400" b="0" i="1" dirty="0">
                <a:effectLst/>
                <a:latin typeface="Arial" panose="020B0604020202020204" pitchFamily="34" charset="0"/>
                <a:cs typeface="Arial" panose="020B0604020202020204" pitchFamily="34" charset="0"/>
              </a:rPr>
              <a:t>Corporate Social Responsibility and Environmental Management</a:t>
            </a:r>
            <a:r>
              <a:rPr lang="en-GB" sz="2400" b="0" i="0" dirty="0">
                <a:effectLst/>
                <a:latin typeface="Arial" panose="020B0604020202020204" pitchFamily="34" charset="0"/>
                <a:cs typeface="Arial" panose="020B0604020202020204" pitchFamily="34" charset="0"/>
              </a:rPr>
              <a:t>, </a:t>
            </a:r>
            <a:r>
              <a:rPr lang="en-GB" sz="2400" b="0" i="1" dirty="0">
                <a:effectLst/>
                <a:latin typeface="Arial" panose="020B0604020202020204" pitchFamily="34" charset="0"/>
                <a:cs typeface="Arial" panose="020B0604020202020204" pitchFamily="34" charset="0"/>
              </a:rPr>
              <a:t>27</a:t>
            </a:r>
            <a:r>
              <a:rPr lang="en-GB" sz="2400" b="0" i="0" dirty="0">
                <a:effectLst/>
                <a:latin typeface="Arial" panose="020B0604020202020204" pitchFamily="34" charset="0"/>
                <a:cs typeface="Arial" panose="020B0604020202020204" pitchFamily="34" charset="0"/>
              </a:rPr>
              <a:t>(5), pp.2254-2274. </a:t>
            </a:r>
          </a:p>
          <a:p>
            <a:pPr>
              <a:lnSpc>
                <a:spcPct val="120000"/>
              </a:lnSpc>
            </a:pPr>
            <a:r>
              <a:rPr lang="en-GB" sz="2400" b="0" i="0" dirty="0">
                <a:effectLst/>
                <a:latin typeface="Arial" panose="020B0604020202020204" pitchFamily="34" charset="0"/>
                <a:cs typeface="Arial" panose="020B0604020202020204" pitchFamily="34" charset="0"/>
              </a:rPr>
              <a:t>Silvia Elena Gallagher &amp; Timothy Savage (2020) Challenge-based learning in higher education: an exploratory literature review, Teaching in Higher Education, DOI: </a:t>
            </a:r>
            <a:r>
              <a:rPr lang="en-GB" sz="2400" b="0" i="0" u="sng" dirty="0">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10.1080/13562517.2020.1863354</a:t>
            </a:r>
            <a:endParaRPr lang="en-GB" sz="2400" b="0" i="0" dirty="0">
              <a:effectLst/>
              <a:latin typeface="Arial" panose="020B0604020202020204" pitchFamily="34" charset="0"/>
              <a:cs typeface="Arial" panose="020B0604020202020204" pitchFamily="34" charset="0"/>
            </a:endParaRPr>
          </a:p>
          <a:p>
            <a:pPr marL="0" indent="0">
              <a:lnSpc>
                <a:spcPct val="120000"/>
              </a:lnSpc>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4161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5E3AB4FE-E073-E078-5F86-ED9A2CC4FDE3}"/>
              </a:ext>
            </a:extLst>
          </p:cNvPr>
          <p:cNvSpPr txBox="1">
            <a:spLocks/>
          </p:cNvSpPr>
          <p:nvPr/>
        </p:nvSpPr>
        <p:spPr>
          <a:xfrm>
            <a:off x="407989" y="3429000"/>
            <a:ext cx="3959224" cy="502229"/>
          </a:xfrm>
          <a:prstGeom prst="rect">
            <a:avLst/>
          </a:prstGeom>
        </p:spPr>
        <p:txBody>
          <a:bodyPr vert="horz" lIns="0" tIns="0" rIns="0" bIns="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rgbClr val="33312D"/>
                </a:solidFill>
                <a:latin typeface="+mn-lt"/>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i="0" kern="1200" baseline="0" dirty="0">
                <a:latin typeface="+mn-lt"/>
                <a:ea typeface="Arial" charset="0"/>
                <a:cs typeface="Arial" charset="0"/>
              </a:rPr>
              <a:t>Questions</a:t>
            </a:r>
          </a:p>
        </p:txBody>
      </p:sp>
      <p:sp>
        <p:nvSpPr>
          <p:cNvPr id="2" name="Text Placeholder 1"/>
          <p:cNvSpPr>
            <a:spLocks noGrp="1"/>
          </p:cNvSpPr>
          <p:nvPr>
            <p:ph type="body" sz="quarter" idx="15"/>
          </p:nvPr>
        </p:nvSpPr>
        <p:spPr>
          <a:xfrm>
            <a:off x="407989" y="836612"/>
            <a:ext cx="3959224" cy="563603"/>
          </a:xfrm>
        </p:spPr>
        <p:txBody>
          <a:bodyPr vert="horz" lIns="0" tIns="0" rIns="0" bIns="0" rtlCol="0" anchor="b">
            <a:normAutofit/>
          </a:bodyPr>
          <a:lstStyle/>
          <a:p>
            <a:r>
              <a:rPr lang="en-US" b="1" i="0" kern="1200" baseline="0" dirty="0">
                <a:latin typeface="+mn-lt"/>
                <a:ea typeface="Arial" charset="0"/>
                <a:cs typeface="Arial" charset="0"/>
              </a:rPr>
              <a:t>Thank you!  </a:t>
            </a:r>
          </a:p>
        </p:txBody>
      </p:sp>
      <p:pic>
        <p:nvPicPr>
          <p:cNvPr id="6" name="Picture 5">
            <a:extLst>
              <a:ext uri="{FF2B5EF4-FFF2-40B4-BE49-F238E27FC236}">
                <a16:creationId xmlns:a16="http://schemas.microsoft.com/office/drawing/2014/main" id="{BB42AF6A-787F-AC26-48B6-938EBB4D9218}"/>
              </a:ext>
            </a:extLst>
          </p:cNvPr>
          <p:cNvPicPr>
            <a:picLocks noChangeAspect="1"/>
          </p:cNvPicPr>
          <p:nvPr/>
        </p:nvPicPr>
        <p:blipFill rotWithShape="1">
          <a:blip r:embed="rId3"/>
          <a:srcRect r="32092" b="1"/>
          <a:stretch/>
        </p:blipFill>
        <p:spPr>
          <a:xfrm>
            <a:off x="4943475" y="10"/>
            <a:ext cx="7248525" cy="6857990"/>
          </a:xfrm>
          <a:prstGeom prst="rect">
            <a:avLst/>
          </a:prstGeom>
          <a:noFill/>
        </p:spPr>
      </p:pic>
    </p:spTree>
    <p:extLst>
      <p:ext uri="{BB962C8B-B14F-4D97-AF65-F5344CB8AC3E}">
        <p14:creationId xmlns:p14="http://schemas.microsoft.com/office/powerpoint/2010/main" val="2590678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University of Westminster – ATHE Student Hub">
            <a:extLst>
              <a:ext uri="{FF2B5EF4-FFF2-40B4-BE49-F238E27FC236}">
                <a16:creationId xmlns:a16="http://schemas.microsoft.com/office/drawing/2014/main" id="{88B3AEF6-11C6-C248-B043-F256CF6A6DD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97255" y="1990090"/>
            <a:ext cx="5294745" cy="2912110"/>
          </a:xfrm>
          <a:prstGeom prst="rect">
            <a:avLst/>
          </a:prstGeom>
          <a:solidFill>
            <a:srgbClr val="FFFFFF"/>
          </a:solidFill>
        </p:spPr>
      </p:pic>
      <p:sp>
        <p:nvSpPr>
          <p:cNvPr id="3" name="Text Placeholder 2">
            <a:extLst>
              <a:ext uri="{FF2B5EF4-FFF2-40B4-BE49-F238E27FC236}">
                <a16:creationId xmlns:a16="http://schemas.microsoft.com/office/drawing/2014/main" id="{7E07D47F-27A3-2EBA-494C-2ACB1EFA5492}"/>
              </a:ext>
            </a:extLst>
          </p:cNvPr>
          <p:cNvSpPr>
            <a:spLocks noGrp="1"/>
          </p:cNvSpPr>
          <p:nvPr>
            <p:ph type="body" sz="quarter" idx="15"/>
          </p:nvPr>
        </p:nvSpPr>
        <p:spPr>
          <a:xfrm>
            <a:off x="407988" y="831272"/>
            <a:ext cx="9160082" cy="563602"/>
          </a:xfrm>
        </p:spPr>
        <p:txBody>
          <a:bodyPr anchor="b">
            <a:normAutofit/>
          </a:bodyPr>
          <a:lstStyle/>
          <a:p>
            <a:r>
              <a:rPr lang="en-US" sz="3300" dirty="0"/>
              <a:t>University of Westminster, London</a:t>
            </a:r>
          </a:p>
        </p:txBody>
      </p:sp>
      <p:sp>
        <p:nvSpPr>
          <p:cNvPr id="4" name="Text Placeholder 3">
            <a:extLst>
              <a:ext uri="{FF2B5EF4-FFF2-40B4-BE49-F238E27FC236}">
                <a16:creationId xmlns:a16="http://schemas.microsoft.com/office/drawing/2014/main" id="{2A038AE8-FE9E-9D4D-A695-7732EE85D834}"/>
              </a:ext>
            </a:extLst>
          </p:cNvPr>
          <p:cNvSpPr>
            <a:spLocks noGrp="1"/>
          </p:cNvSpPr>
          <p:nvPr>
            <p:ph type="body" sz="quarter" idx="16"/>
          </p:nvPr>
        </p:nvSpPr>
        <p:spPr>
          <a:xfrm>
            <a:off x="166688" y="1699115"/>
            <a:ext cx="7046912" cy="4485785"/>
          </a:xfrm>
        </p:spPr>
        <p:txBody>
          <a:bodyPr>
            <a:noAutofit/>
          </a:bodyPr>
          <a:lstStyle/>
          <a:p>
            <a:pPr marL="342900" indent="-342900" fontAlgn="base">
              <a:buFont typeface="Wingdings" pitchFamily="2" charset="2"/>
              <a:buChar char="Ø"/>
            </a:pPr>
            <a:r>
              <a:rPr lang="en-GB" sz="1550" dirty="0"/>
              <a:t>Is a signatory to PRME</a:t>
            </a:r>
          </a:p>
          <a:p>
            <a:pPr marL="342900" indent="-342900" fontAlgn="base">
              <a:buFont typeface="Wingdings" pitchFamily="2" charset="2"/>
              <a:buChar char="Ø"/>
            </a:pPr>
            <a:endParaRPr lang="en-GB" sz="1550" dirty="0"/>
          </a:p>
          <a:p>
            <a:pPr marL="342900" indent="-342900" fontAlgn="base">
              <a:buFont typeface="Wingdings" pitchFamily="2" charset="2"/>
              <a:buChar char="Ø"/>
            </a:pPr>
            <a:r>
              <a:rPr lang="en-GB" sz="1550" dirty="0">
                <a:effectLst/>
                <a:latin typeface="Helvetica Neue" panose="02000503000000020004" pitchFamily="2" charset="0"/>
              </a:rPr>
              <a:t>Committed to the UN Sustainable Development Goal 4.7 </a:t>
            </a:r>
          </a:p>
          <a:p>
            <a:pPr marL="342900" indent="-342900" fontAlgn="base">
              <a:buFont typeface="Wingdings" pitchFamily="2" charset="2"/>
              <a:buChar char="Ø"/>
            </a:pPr>
            <a:endParaRPr lang="en-GB" sz="1550" dirty="0"/>
          </a:p>
          <a:p>
            <a:pPr marL="342900" indent="-342900" fontAlgn="base">
              <a:buFont typeface="Wingdings" pitchFamily="2" charset="2"/>
              <a:buChar char="Ø"/>
            </a:pPr>
            <a:r>
              <a:rPr lang="en-GB" sz="1550" dirty="0"/>
              <a:t>F</a:t>
            </a:r>
            <a:r>
              <a:rPr lang="en-GB" sz="1550" dirty="0">
                <a:effectLst/>
              </a:rPr>
              <a:t>irst London university to be awarded Social Enterprise Gold Mark</a:t>
            </a:r>
          </a:p>
          <a:p>
            <a:pPr marL="342900" indent="-342900" fontAlgn="base">
              <a:buFont typeface="Wingdings" pitchFamily="2" charset="2"/>
              <a:buChar char="Ø"/>
            </a:pPr>
            <a:endParaRPr lang="en-GB" sz="1550" dirty="0"/>
          </a:p>
          <a:p>
            <a:pPr marL="342900" indent="-342900" fontAlgn="base">
              <a:buFont typeface="Wingdings" pitchFamily="2" charset="2"/>
              <a:buChar char="Ø"/>
            </a:pPr>
            <a:r>
              <a:rPr lang="en-GB" sz="1550" dirty="0"/>
              <a:t>Student body comes from about 165 countries</a:t>
            </a:r>
          </a:p>
          <a:p>
            <a:pPr marL="342900" indent="-342900" fontAlgn="base">
              <a:buFont typeface="Wingdings" pitchFamily="2" charset="2"/>
              <a:buChar char="Ø"/>
            </a:pPr>
            <a:endParaRPr lang="en-GB" sz="1550" dirty="0"/>
          </a:p>
          <a:p>
            <a:pPr marL="342900" indent="-342900" fontAlgn="base">
              <a:buFont typeface="Wingdings" pitchFamily="2" charset="2"/>
              <a:buChar char="Ø"/>
            </a:pPr>
            <a:r>
              <a:rPr lang="en-GB" sz="1550" dirty="0"/>
              <a:t>Staff is from more than 80 countries</a:t>
            </a:r>
          </a:p>
          <a:p>
            <a:pPr marL="342900" indent="-342900" fontAlgn="base">
              <a:buFont typeface="Wingdings" pitchFamily="2" charset="2"/>
              <a:buChar char="Ø"/>
            </a:pPr>
            <a:endParaRPr lang="en-GB" sz="1550" dirty="0">
              <a:effectLst/>
              <a:latin typeface="Helvetica Neue" panose="02000503000000020004" pitchFamily="2" charset="0"/>
            </a:endParaRPr>
          </a:p>
          <a:p>
            <a:pPr marL="342900" indent="-342900" fontAlgn="base">
              <a:buFont typeface="Wingdings" pitchFamily="2" charset="2"/>
              <a:buChar char="Ø"/>
            </a:pPr>
            <a:r>
              <a:rPr lang="en-GB" sz="1550" dirty="0">
                <a:effectLst/>
                <a:latin typeface="Helvetica Neue" panose="02000503000000020004" pitchFamily="2" charset="0"/>
              </a:rPr>
              <a:t>Sustainable Development Advisor to support learning and teaching</a:t>
            </a:r>
          </a:p>
          <a:p>
            <a:pPr marL="342900" indent="-342900" fontAlgn="base">
              <a:buFont typeface="Wingdings" pitchFamily="2" charset="2"/>
              <a:buChar char="Ø"/>
            </a:pPr>
            <a:endParaRPr lang="en-GB" sz="1550" dirty="0">
              <a:effectLst/>
              <a:latin typeface="Helvetica Neue" panose="02000503000000020004" pitchFamily="2" charset="0"/>
            </a:endParaRPr>
          </a:p>
          <a:p>
            <a:pPr marL="342900" indent="-342900" fontAlgn="base">
              <a:buFont typeface="Wingdings" pitchFamily="2" charset="2"/>
              <a:buChar char="Ø"/>
            </a:pPr>
            <a:r>
              <a:rPr lang="en-GB" sz="1550" dirty="0">
                <a:effectLst/>
                <a:latin typeface="Helvetica Neue" panose="02000503000000020004" pitchFamily="2" charset="0"/>
              </a:rPr>
              <a:t>Green Fund which is an example of students and staff working together (co-creation) on sustainable products/services</a:t>
            </a:r>
          </a:p>
          <a:p>
            <a:pPr marL="342900" indent="-342900" fontAlgn="base">
              <a:buFont typeface="Wingdings" pitchFamily="2" charset="2"/>
              <a:buChar char="Ø"/>
            </a:pPr>
            <a:endParaRPr lang="en-GB" sz="1550" dirty="0">
              <a:effectLst/>
              <a:latin typeface="Helvetica Neue" panose="02000503000000020004" pitchFamily="2" charset="0"/>
            </a:endParaRPr>
          </a:p>
          <a:p>
            <a:pPr marL="342900" indent="-342900" fontAlgn="base">
              <a:buFont typeface="Wingdings" pitchFamily="2" charset="2"/>
              <a:buChar char="Ø"/>
            </a:pPr>
            <a:endParaRPr lang="en-GB" sz="1550" dirty="0"/>
          </a:p>
          <a:p>
            <a:pPr marL="342900" indent="-342900">
              <a:buFont typeface="Wingdings" pitchFamily="2" charset="2"/>
              <a:buChar char="Ø"/>
            </a:pPr>
            <a:endParaRPr lang="en-US" sz="1550" dirty="0"/>
          </a:p>
        </p:txBody>
      </p:sp>
    </p:spTree>
    <p:extLst>
      <p:ext uri="{BB962C8B-B14F-4D97-AF65-F5344CB8AC3E}">
        <p14:creationId xmlns:p14="http://schemas.microsoft.com/office/powerpoint/2010/main" val="805496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FBB5AF-0B98-D35A-EC2A-3D8E64BB3DAE}"/>
              </a:ext>
            </a:extLst>
          </p:cNvPr>
          <p:cNvSpPr>
            <a:spLocks noGrp="1"/>
          </p:cNvSpPr>
          <p:nvPr>
            <p:ph type="body" sz="quarter" idx="16"/>
          </p:nvPr>
        </p:nvSpPr>
        <p:spPr/>
        <p:txBody>
          <a:bodyPr/>
          <a:lstStyle/>
          <a:p>
            <a:r>
              <a:rPr lang="en-US" dirty="0"/>
              <a:t>Responsible Leadership- Key competencies </a:t>
            </a:r>
          </a:p>
          <a:p>
            <a:r>
              <a:rPr lang="en-US" dirty="0"/>
              <a:t>(Muff et al, 2020)</a:t>
            </a:r>
          </a:p>
        </p:txBody>
      </p:sp>
      <p:sp>
        <p:nvSpPr>
          <p:cNvPr id="7" name="TextBox 6">
            <a:extLst>
              <a:ext uri="{FF2B5EF4-FFF2-40B4-BE49-F238E27FC236}">
                <a16:creationId xmlns:a16="http://schemas.microsoft.com/office/drawing/2014/main" id="{5C412829-040C-864C-35D1-ECF1B14CA5C5}"/>
              </a:ext>
            </a:extLst>
          </p:cNvPr>
          <p:cNvSpPr txBox="1"/>
          <p:nvPr/>
        </p:nvSpPr>
        <p:spPr>
          <a:xfrm>
            <a:off x="1033669" y="2324317"/>
            <a:ext cx="8958470" cy="1200329"/>
          </a:xfrm>
          <a:prstGeom prst="rect">
            <a:avLst/>
          </a:prstGeom>
          <a:noFill/>
        </p:spPr>
        <p:txBody>
          <a:bodyPr wrap="square">
            <a:spAutoFit/>
          </a:bodyPr>
          <a:lstStyle/>
          <a:p>
            <a:pPr marL="285750" indent="-285750">
              <a:buFontTx/>
              <a:buChar char="-"/>
            </a:pPr>
            <a:endParaRPr lang="en-GB" sz="2400" dirty="0"/>
          </a:p>
          <a:p>
            <a:endParaRPr lang="en-US" sz="2400" dirty="0"/>
          </a:p>
          <a:p>
            <a:pPr marL="342900" indent="-342900">
              <a:buFont typeface="Arial" panose="020B0604020202020204" pitchFamily="34" charset="0"/>
              <a:buChar char="•"/>
            </a:pPr>
            <a:endParaRPr lang="en-US" sz="2400" dirty="0"/>
          </a:p>
        </p:txBody>
      </p:sp>
      <p:graphicFrame>
        <p:nvGraphicFramePr>
          <p:cNvPr id="8" name="Diagram 7">
            <a:extLst>
              <a:ext uri="{FF2B5EF4-FFF2-40B4-BE49-F238E27FC236}">
                <a16:creationId xmlns:a16="http://schemas.microsoft.com/office/drawing/2014/main" id="{19EF6DFD-7327-AC64-2FD7-8C049588B025}"/>
              </a:ext>
            </a:extLst>
          </p:cNvPr>
          <p:cNvGraphicFramePr/>
          <p:nvPr>
            <p:extLst>
              <p:ext uri="{D42A27DB-BD31-4B8C-83A1-F6EECF244321}">
                <p14:modId xmlns:p14="http://schemas.microsoft.com/office/powerpoint/2010/main" val="635714226"/>
              </p:ext>
            </p:extLst>
          </p:nvPr>
        </p:nvGraphicFramePr>
        <p:xfrm>
          <a:off x="1311965" y="1229710"/>
          <a:ext cx="9064487" cy="4998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677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8" descr="A circular diagram of characteristics of cbl&#10;&#10;Description automatically generated">
            <a:extLst>
              <a:ext uri="{FF2B5EF4-FFF2-40B4-BE49-F238E27FC236}">
                <a16:creationId xmlns:a16="http://schemas.microsoft.com/office/drawing/2014/main" id="{5786D0E5-C9BD-04DC-9529-82605DD044C8}"/>
              </a:ext>
            </a:extLst>
          </p:cNvPr>
          <p:cNvPicPr>
            <a:picLocks noChangeAspect="1"/>
          </p:cNvPicPr>
          <p:nvPr/>
        </p:nvPicPr>
        <p:blipFill>
          <a:blip r:embed="rId3"/>
          <a:stretch>
            <a:fillRect/>
          </a:stretch>
        </p:blipFill>
        <p:spPr>
          <a:xfrm>
            <a:off x="6959600" y="1087501"/>
            <a:ext cx="5232400" cy="4682997"/>
          </a:xfrm>
          <a:prstGeom prst="rect">
            <a:avLst/>
          </a:prstGeom>
          <a:noFill/>
        </p:spPr>
      </p:pic>
      <p:sp>
        <p:nvSpPr>
          <p:cNvPr id="3" name="Text Placeholder 2">
            <a:extLst>
              <a:ext uri="{FF2B5EF4-FFF2-40B4-BE49-F238E27FC236}">
                <a16:creationId xmlns:a16="http://schemas.microsoft.com/office/drawing/2014/main" id="{29FBB5AF-0B98-D35A-EC2A-3D8E64BB3DAE}"/>
              </a:ext>
            </a:extLst>
          </p:cNvPr>
          <p:cNvSpPr>
            <a:spLocks noGrp="1"/>
          </p:cNvSpPr>
          <p:nvPr>
            <p:ph type="body" sz="quarter" idx="15"/>
          </p:nvPr>
        </p:nvSpPr>
        <p:spPr>
          <a:xfrm>
            <a:off x="407988" y="831272"/>
            <a:ext cx="6264275" cy="563602"/>
          </a:xfrm>
        </p:spPr>
        <p:txBody>
          <a:bodyPr anchor="b">
            <a:normAutofit/>
          </a:bodyPr>
          <a:lstStyle/>
          <a:p>
            <a:r>
              <a:rPr lang="en-US" dirty="0"/>
              <a:t>Challenge Based Learning</a:t>
            </a:r>
          </a:p>
        </p:txBody>
      </p:sp>
      <p:sp>
        <p:nvSpPr>
          <p:cNvPr id="4" name="Text Placeholder 3">
            <a:extLst>
              <a:ext uri="{FF2B5EF4-FFF2-40B4-BE49-F238E27FC236}">
                <a16:creationId xmlns:a16="http://schemas.microsoft.com/office/drawing/2014/main" id="{EC0F9B5C-7696-6630-4355-2E49C22123EB}"/>
              </a:ext>
            </a:extLst>
          </p:cNvPr>
          <p:cNvSpPr>
            <a:spLocks noGrp="1"/>
          </p:cNvSpPr>
          <p:nvPr>
            <p:ph type="body" sz="quarter" idx="16"/>
          </p:nvPr>
        </p:nvSpPr>
        <p:spPr>
          <a:xfrm>
            <a:off x="407987" y="1991215"/>
            <a:ext cx="6264275" cy="4030663"/>
          </a:xfrm>
        </p:spPr>
        <p:txBody>
          <a:bodyPr>
            <a:normAutofit fontScale="92500" lnSpcReduction="20000"/>
          </a:bodyPr>
          <a:lstStyle/>
          <a:p>
            <a:pPr>
              <a:lnSpc>
                <a:spcPct val="150000"/>
              </a:lnSpc>
            </a:pPr>
            <a:r>
              <a:rPr lang="en-GB" dirty="0"/>
              <a:t>‘Where the learning takes places through the </a:t>
            </a:r>
            <a:r>
              <a:rPr lang="en-GB" b="1" dirty="0"/>
              <a:t>identification</a:t>
            </a:r>
            <a:r>
              <a:rPr lang="en-GB" dirty="0"/>
              <a:t>, </a:t>
            </a:r>
            <a:r>
              <a:rPr lang="en-GB" b="1" dirty="0"/>
              <a:t>analysis</a:t>
            </a:r>
            <a:r>
              <a:rPr lang="en-GB" dirty="0"/>
              <a:t> and </a:t>
            </a:r>
            <a:r>
              <a:rPr lang="en-GB" b="1" dirty="0"/>
              <a:t>design</a:t>
            </a:r>
            <a:r>
              <a:rPr lang="en-GB" dirty="0"/>
              <a:t> of a </a:t>
            </a:r>
            <a:r>
              <a:rPr lang="en-GB" b="1" dirty="0"/>
              <a:t>solution</a:t>
            </a:r>
            <a:r>
              <a:rPr lang="en-GB" dirty="0"/>
              <a:t> to a </a:t>
            </a:r>
            <a:r>
              <a:rPr lang="en-GB" b="1" dirty="0"/>
              <a:t>socio-technical</a:t>
            </a:r>
            <a:r>
              <a:rPr lang="en-GB" dirty="0"/>
              <a:t> problem. The learning experience is typically </a:t>
            </a:r>
            <a:r>
              <a:rPr lang="en-GB" b="1" dirty="0"/>
              <a:t>multidisciplinary</a:t>
            </a:r>
            <a:r>
              <a:rPr lang="en-GB" dirty="0"/>
              <a:t>, takes place in an </a:t>
            </a:r>
            <a:r>
              <a:rPr lang="en-GB" b="1" dirty="0"/>
              <a:t>international</a:t>
            </a:r>
            <a:r>
              <a:rPr lang="en-GB" dirty="0"/>
              <a:t> context and aims to find a </a:t>
            </a:r>
            <a:r>
              <a:rPr lang="en-GB" b="1" dirty="0"/>
              <a:t>collaboratively</a:t>
            </a:r>
            <a:r>
              <a:rPr lang="en-GB" dirty="0"/>
              <a:t> developed solution, which is </a:t>
            </a:r>
            <a:r>
              <a:rPr lang="en-GB" b="1" dirty="0"/>
              <a:t>environmentally, socially and economically sustainable</a:t>
            </a:r>
            <a:r>
              <a:rPr lang="en-GB" dirty="0"/>
              <a:t>. </a:t>
            </a:r>
          </a:p>
          <a:p>
            <a:pPr>
              <a:lnSpc>
                <a:spcPct val="150000"/>
              </a:lnSpc>
            </a:pPr>
            <a:endParaRPr lang="en-GB" dirty="0"/>
          </a:p>
          <a:p>
            <a:pPr>
              <a:lnSpc>
                <a:spcPct val="150000"/>
              </a:lnSpc>
            </a:pPr>
            <a:r>
              <a:rPr lang="en-GB" i="1" dirty="0"/>
              <a:t>(Malmqvist, Rådberg, and Lundqvist, 2017 as cited in Gallagher and Savage, 2020)</a:t>
            </a:r>
          </a:p>
          <a:p>
            <a:pPr marL="342900" indent="-342900"/>
            <a:endParaRPr lang="en-US" dirty="0"/>
          </a:p>
        </p:txBody>
      </p:sp>
    </p:spTree>
    <p:extLst>
      <p:ext uri="{BB962C8B-B14F-4D97-AF65-F5344CB8AC3E}">
        <p14:creationId xmlns:p14="http://schemas.microsoft.com/office/powerpoint/2010/main" val="3495858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FBB5AF-0B98-D35A-EC2A-3D8E64BB3DAE}"/>
              </a:ext>
            </a:extLst>
          </p:cNvPr>
          <p:cNvSpPr>
            <a:spLocks noGrp="1"/>
          </p:cNvSpPr>
          <p:nvPr>
            <p:ph type="body" sz="quarter" idx="16"/>
          </p:nvPr>
        </p:nvSpPr>
        <p:spPr>
          <a:xfrm>
            <a:off x="315575" y="342859"/>
            <a:ext cx="11376025" cy="563602"/>
          </a:xfrm>
        </p:spPr>
        <p:txBody>
          <a:bodyPr/>
          <a:lstStyle/>
          <a:p>
            <a:r>
              <a:rPr lang="en-US" dirty="0"/>
              <a:t>Task</a:t>
            </a:r>
          </a:p>
        </p:txBody>
      </p:sp>
      <p:sp>
        <p:nvSpPr>
          <p:cNvPr id="7" name="TextBox 6">
            <a:extLst>
              <a:ext uri="{FF2B5EF4-FFF2-40B4-BE49-F238E27FC236}">
                <a16:creationId xmlns:a16="http://schemas.microsoft.com/office/drawing/2014/main" id="{5C412829-040C-864C-35D1-ECF1B14CA5C5}"/>
              </a:ext>
            </a:extLst>
          </p:cNvPr>
          <p:cNvSpPr txBox="1"/>
          <p:nvPr/>
        </p:nvSpPr>
        <p:spPr>
          <a:xfrm>
            <a:off x="1033669" y="2324317"/>
            <a:ext cx="8958470" cy="1200329"/>
          </a:xfrm>
          <a:prstGeom prst="rect">
            <a:avLst/>
          </a:prstGeom>
          <a:noFill/>
        </p:spPr>
        <p:txBody>
          <a:bodyPr wrap="square">
            <a:spAutoFit/>
          </a:bodyPr>
          <a:lstStyle/>
          <a:p>
            <a:pPr marL="285750" indent="-285750">
              <a:buFontTx/>
              <a:buChar char="-"/>
            </a:pPr>
            <a:endParaRPr lang="en-GB" sz="2400" dirty="0"/>
          </a:p>
          <a:p>
            <a:endParaRPr lang="en-US" sz="2400" dirty="0"/>
          </a:p>
          <a:p>
            <a:pPr marL="342900" indent="-342900">
              <a:buFont typeface="Arial" panose="020B0604020202020204" pitchFamily="34" charset="0"/>
              <a:buChar char="•"/>
            </a:pPr>
            <a:endParaRPr lang="en-US" sz="2400" dirty="0"/>
          </a:p>
        </p:txBody>
      </p:sp>
      <p:sp>
        <p:nvSpPr>
          <p:cNvPr id="2" name="Text Placeholder 3">
            <a:extLst>
              <a:ext uri="{FF2B5EF4-FFF2-40B4-BE49-F238E27FC236}">
                <a16:creationId xmlns:a16="http://schemas.microsoft.com/office/drawing/2014/main" id="{137C3001-81D6-99F2-1FCB-1F58C758BF7F}"/>
              </a:ext>
            </a:extLst>
          </p:cNvPr>
          <p:cNvSpPr txBox="1">
            <a:spLocks/>
          </p:cNvSpPr>
          <p:nvPr/>
        </p:nvSpPr>
        <p:spPr>
          <a:xfrm>
            <a:off x="583096" y="1794789"/>
            <a:ext cx="10668000" cy="2618185"/>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rgbClr val="33312D"/>
                </a:solidFill>
                <a:latin typeface="+mn-lt"/>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mn-lt"/>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mn-lt"/>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mn-lt"/>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mn-lt"/>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solidFill>
                  <a:srgbClr val="000000"/>
                </a:solidFill>
                <a:latin typeface="Arial" panose="020B0604020202020204" pitchFamily="34" charset="0"/>
                <a:cs typeface="Arial" panose="020B0604020202020204" pitchFamily="34" charset="0"/>
              </a:rPr>
              <a:t>To deliver an online poster presentation</a:t>
            </a:r>
          </a:p>
          <a:p>
            <a:endParaRPr lang="en-GB" dirty="0">
              <a:solidFill>
                <a:srgbClr val="000000"/>
              </a:solidFill>
              <a:latin typeface="Arial" panose="020B0604020202020204" pitchFamily="34" charset="0"/>
              <a:cs typeface="Arial" panose="020B0604020202020204" pitchFamily="34" charset="0"/>
            </a:endParaRPr>
          </a:p>
          <a:p>
            <a:pPr rtl="0">
              <a:lnSpc>
                <a:spcPct val="150000"/>
              </a:lnSpc>
              <a:spcBef>
                <a:spcPts val="1000"/>
              </a:spcBef>
              <a:spcAft>
                <a:spcPts val="0"/>
              </a:spcAft>
            </a:pPr>
            <a:r>
              <a:rPr lang="en-GB" i="0" u="none" strike="noStrike" dirty="0">
                <a:solidFill>
                  <a:srgbClr val="000000"/>
                </a:solidFill>
                <a:effectLst/>
                <a:latin typeface="Arial" panose="020B0604020202020204" pitchFamily="34" charset="0"/>
                <a:cs typeface="Arial" panose="020B0604020202020204" pitchFamily="34" charset="0"/>
              </a:rPr>
              <a:t>Groups were asked to identify an SDG issue within a city, develop an idea for a product or service that could help in mitigating the problem,  and present a </a:t>
            </a:r>
            <a:r>
              <a:rPr lang="en-GB" i="0" u="sng" dirty="0">
                <a:solidFill>
                  <a:srgbClr val="000000"/>
                </a:solidFill>
                <a:effectLst/>
                <a:latin typeface="Arial" panose="020B0604020202020204" pitchFamily="34" charset="0"/>
                <a:cs typeface="Arial" panose="020B0604020202020204" pitchFamily="34" charset="0"/>
              </a:rPr>
              <a:t>Sustainable Business Plan</a:t>
            </a:r>
          </a:p>
          <a:p>
            <a:pPr rtl="0">
              <a:spcBef>
                <a:spcPts val="1000"/>
              </a:spcBef>
              <a:spcAft>
                <a:spcPts val="0"/>
              </a:spcAft>
            </a:pPr>
            <a:endParaRPr lang="en-GB"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5" name="Picture 2" descr="Westminster Business School Events | Eventbrite">
            <a:extLst>
              <a:ext uri="{FF2B5EF4-FFF2-40B4-BE49-F238E27FC236}">
                <a16:creationId xmlns:a16="http://schemas.microsoft.com/office/drawing/2014/main" id="{80287E0C-3D9D-56C0-27EF-85EF84F8BD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2978" y="5095956"/>
            <a:ext cx="1861221" cy="17512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Planstudyabroad.com - Now Apply to Universities around the world from  comfort of your home with experts | World's Largest platform as University  Common Application">
            <a:extLst>
              <a:ext uri="{FF2B5EF4-FFF2-40B4-BE49-F238E27FC236}">
                <a16:creationId xmlns:a16="http://schemas.microsoft.com/office/drawing/2014/main" id="{155095D5-97F2-CD46-09CE-C78235CBED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0510" y="5141703"/>
            <a:ext cx="1976690" cy="16509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nformatics Institute of Technology - IIT Campus">
            <a:extLst>
              <a:ext uri="{FF2B5EF4-FFF2-40B4-BE49-F238E27FC236}">
                <a16:creationId xmlns:a16="http://schemas.microsoft.com/office/drawing/2014/main" id="{0662436E-8E32-A217-E034-5DD9DB19BD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8938" y="5026850"/>
            <a:ext cx="1532891" cy="1651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188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AA4A34B-E98C-997C-4C71-2DAE812913FF}"/>
              </a:ext>
            </a:extLst>
          </p:cNvPr>
          <p:cNvSpPr>
            <a:spLocks noGrp="1"/>
          </p:cNvSpPr>
          <p:nvPr>
            <p:ph type="body" sz="quarter" idx="16"/>
          </p:nvPr>
        </p:nvSpPr>
        <p:spPr/>
        <p:txBody>
          <a:bodyPr/>
          <a:lstStyle/>
          <a:p>
            <a:r>
              <a:rPr lang="en-US" dirty="0"/>
              <a:t>Structure of the Workshop</a:t>
            </a:r>
          </a:p>
          <a:p>
            <a:endParaRPr lang="en-US" dirty="0"/>
          </a:p>
        </p:txBody>
      </p:sp>
      <p:graphicFrame>
        <p:nvGraphicFramePr>
          <p:cNvPr id="6" name="Diagram 5">
            <a:extLst>
              <a:ext uri="{FF2B5EF4-FFF2-40B4-BE49-F238E27FC236}">
                <a16:creationId xmlns:a16="http://schemas.microsoft.com/office/drawing/2014/main" id="{FB0FC227-E759-A79F-D0CE-708D63F84B87}"/>
              </a:ext>
            </a:extLst>
          </p:cNvPr>
          <p:cNvGraphicFramePr/>
          <p:nvPr>
            <p:extLst>
              <p:ext uri="{D42A27DB-BD31-4B8C-83A1-F6EECF244321}">
                <p14:modId xmlns:p14="http://schemas.microsoft.com/office/powerpoint/2010/main" val="1348013524"/>
              </p:ext>
            </p:extLst>
          </p:nvPr>
        </p:nvGraphicFramePr>
        <p:xfrm>
          <a:off x="2032000" y="1208691"/>
          <a:ext cx="8086361" cy="48180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ounded Rectangle 8">
            <a:extLst>
              <a:ext uri="{FF2B5EF4-FFF2-40B4-BE49-F238E27FC236}">
                <a16:creationId xmlns:a16="http://schemas.microsoft.com/office/drawing/2014/main" id="{A06317F3-5D2B-B9B6-773C-72444B6241E3}"/>
              </a:ext>
            </a:extLst>
          </p:cNvPr>
          <p:cNvSpPr/>
          <p:nvPr/>
        </p:nvSpPr>
        <p:spPr>
          <a:xfrm>
            <a:off x="9542480" y="3306956"/>
            <a:ext cx="1681655" cy="1237566"/>
          </a:xfrm>
          <a:prstGeom prst="roundRect">
            <a:avLst/>
          </a:prstGeom>
          <a:solidFill>
            <a:schemeClr val="accent4">
              <a:lumMod val="60000"/>
              <a:lumOff val="4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MENTOR </a:t>
            </a:r>
          </a:p>
          <a:p>
            <a:pPr algn="ctr"/>
            <a:r>
              <a:rPr lang="en-US" dirty="0">
                <a:ln w="0"/>
                <a:solidFill>
                  <a:schemeClr val="tx1"/>
                </a:solidFill>
                <a:effectLst>
                  <a:outerShdw blurRad="38100" dist="19050" dir="2700000" algn="tl" rotWithShape="0">
                    <a:schemeClr val="dk1">
                      <a:alpha val="40000"/>
                    </a:schemeClr>
                  </a:outerShdw>
                </a:effectLst>
              </a:rPr>
              <a:t>SUPPPORT</a:t>
            </a:r>
            <a:endParaRPr lang="en-US" dirty="0"/>
          </a:p>
        </p:txBody>
      </p:sp>
    </p:spTree>
    <p:extLst>
      <p:ext uri="{BB962C8B-B14F-4D97-AF65-F5344CB8AC3E}">
        <p14:creationId xmlns:p14="http://schemas.microsoft.com/office/powerpoint/2010/main" val="7230649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0EBFF6-EE23-6BAC-E541-2CDAFCDFCD5A}"/>
              </a:ext>
            </a:extLst>
          </p:cNvPr>
          <p:cNvSpPr>
            <a:spLocks noGrp="1"/>
          </p:cNvSpPr>
          <p:nvPr>
            <p:ph type="body" sz="quarter" idx="16"/>
          </p:nvPr>
        </p:nvSpPr>
        <p:spPr>
          <a:xfrm>
            <a:off x="407987" y="439386"/>
            <a:ext cx="11376025" cy="563602"/>
          </a:xfrm>
        </p:spPr>
        <p:txBody>
          <a:bodyPr/>
          <a:lstStyle/>
          <a:p>
            <a:r>
              <a:rPr lang="en-US" dirty="0"/>
              <a:t>Example of the sourcebook</a:t>
            </a:r>
          </a:p>
        </p:txBody>
      </p:sp>
      <p:pic>
        <p:nvPicPr>
          <p:cNvPr id="6" name="Picture 5">
            <a:extLst>
              <a:ext uri="{FF2B5EF4-FFF2-40B4-BE49-F238E27FC236}">
                <a16:creationId xmlns:a16="http://schemas.microsoft.com/office/drawing/2014/main" id="{734F028A-7A41-C717-9E6A-A31F0BA0AF27}"/>
              </a:ext>
            </a:extLst>
          </p:cNvPr>
          <p:cNvPicPr>
            <a:picLocks noChangeAspect="1"/>
          </p:cNvPicPr>
          <p:nvPr/>
        </p:nvPicPr>
        <p:blipFill>
          <a:blip r:embed="rId2"/>
          <a:stretch>
            <a:fillRect/>
          </a:stretch>
        </p:blipFill>
        <p:spPr>
          <a:xfrm>
            <a:off x="407987" y="1394874"/>
            <a:ext cx="10484427" cy="5284609"/>
          </a:xfrm>
          <a:prstGeom prst="rect">
            <a:avLst/>
          </a:prstGeom>
        </p:spPr>
      </p:pic>
    </p:spTree>
    <p:extLst>
      <p:ext uri="{BB962C8B-B14F-4D97-AF65-F5344CB8AC3E}">
        <p14:creationId xmlns:p14="http://schemas.microsoft.com/office/powerpoint/2010/main" val="1843602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ebsite&#10;&#10;Description automatically generated">
            <a:extLst>
              <a:ext uri="{FF2B5EF4-FFF2-40B4-BE49-F238E27FC236}">
                <a16:creationId xmlns:a16="http://schemas.microsoft.com/office/drawing/2014/main" id="{6BE5973E-444D-4D2B-A35C-A8E7F9ECB5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678" y="1118669"/>
            <a:ext cx="4253948" cy="5312382"/>
          </a:xfrm>
          <a:prstGeom prst="rect">
            <a:avLst/>
          </a:prstGeom>
        </p:spPr>
      </p:pic>
      <p:pic>
        <p:nvPicPr>
          <p:cNvPr id="7" name="Picture 6" descr="Text&#10;&#10;Description automatically generated">
            <a:extLst>
              <a:ext uri="{FF2B5EF4-FFF2-40B4-BE49-F238E27FC236}">
                <a16:creationId xmlns:a16="http://schemas.microsoft.com/office/drawing/2014/main" id="{FBBBD317-5458-48B5-8611-D8774157A7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8436" y="1152940"/>
            <a:ext cx="4655569" cy="5278110"/>
          </a:xfrm>
          <a:prstGeom prst="rect">
            <a:avLst/>
          </a:prstGeom>
        </p:spPr>
      </p:pic>
      <p:sp>
        <p:nvSpPr>
          <p:cNvPr id="4" name="Text Placeholder 2">
            <a:extLst>
              <a:ext uri="{FF2B5EF4-FFF2-40B4-BE49-F238E27FC236}">
                <a16:creationId xmlns:a16="http://schemas.microsoft.com/office/drawing/2014/main" id="{56D20777-DF60-C923-743A-C128F3B69378}"/>
              </a:ext>
            </a:extLst>
          </p:cNvPr>
          <p:cNvSpPr txBox="1">
            <a:spLocks/>
          </p:cNvSpPr>
          <p:nvPr/>
        </p:nvSpPr>
        <p:spPr>
          <a:xfrm>
            <a:off x="434492" y="426949"/>
            <a:ext cx="6264275" cy="563602"/>
          </a:xfrm>
          <a:prstGeom prst="rect">
            <a:avLst/>
          </a:prstGeom>
        </p:spPr>
        <p:txBody>
          <a:bodyPr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mn-lt"/>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t>Sample Posters</a:t>
            </a:r>
          </a:p>
        </p:txBody>
      </p:sp>
    </p:spTree>
    <p:extLst>
      <p:ext uri="{BB962C8B-B14F-4D97-AF65-F5344CB8AC3E}">
        <p14:creationId xmlns:p14="http://schemas.microsoft.com/office/powerpoint/2010/main" val="1067232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FBB5AF-0B98-D35A-EC2A-3D8E64BB3DAE}"/>
              </a:ext>
            </a:extLst>
          </p:cNvPr>
          <p:cNvSpPr>
            <a:spLocks noGrp="1"/>
          </p:cNvSpPr>
          <p:nvPr>
            <p:ph type="body" sz="quarter" idx="16"/>
          </p:nvPr>
        </p:nvSpPr>
        <p:spPr>
          <a:xfrm>
            <a:off x="315575" y="342859"/>
            <a:ext cx="11376025" cy="563602"/>
          </a:xfrm>
        </p:spPr>
        <p:txBody>
          <a:bodyPr/>
          <a:lstStyle/>
          <a:p>
            <a:r>
              <a:rPr lang="en-US" b="1" dirty="0">
                <a:solidFill>
                  <a:srgbClr val="33312D"/>
                </a:solidFill>
              </a:rPr>
              <a:t>At  the end of two days… </a:t>
            </a:r>
            <a:endParaRPr lang="en-US" dirty="0"/>
          </a:p>
        </p:txBody>
      </p:sp>
      <p:grpSp>
        <p:nvGrpSpPr>
          <p:cNvPr id="10" name="Google Shape;262;p11" descr="instructions">
            <a:extLst>
              <a:ext uri="{FF2B5EF4-FFF2-40B4-BE49-F238E27FC236}">
                <a16:creationId xmlns:a16="http://schemas.microsoft.com/office/drawing/2014/main" id="{8EEE063F-5123-2B9A-22CC-01CDA1521441}"/>
              </a:ext>
            </a:extLst>
          </p:cNvPr>
          <p:cNvGrpSpPr/>
          <p:nvPr/>
        </p:nvGrpSpPr>
        <p:grpSpPr>
          <a:xfrm>
            <a:off x="1550756" y="1908501"/>
            <a:ext cx="9894583" cy="3878287"/>
            <a:chOff x="176293" y="494419"/>
            <a:chExt cx="7666271" cy="2648124"/>
          </a:xfrm>
        </p:grpSpPr>
        <p:sp>
          <p:nvSpPr>
            <p:cNvPr id="11" name="Google Shape;265;p11">
              <a:extLst>
                <a:ext uri="{FF2B5EF4-FFF2-40B4-BE49-F238E27FC236}">
                  <a16:creationId xmlns:a16="http://schemas.microsoft.com/office/drawing/2014/main" id="{EE5E0B60-CBA1-C4AB-AE8C-C74D165695FC}"/>
                </a:ext>
              </a:extLst>
            </p:cNvPr>
            <p:cNvSpPr/>
            <p:nvPr/>
          </p:nvSpPr>
          <p:spPr>
            <a:xfrm>
              <a:off x="1408696" y="494419"/>
              <a:ext cx="2392311" cy="1014920"/>
            </a:xfrm>
            <a:prstGeom prst="rect">
              <a:avLst/>
            </a:prstGeom>
            <a:noFill/>
            <a:ln>
              <a:noFill/>
            </a:ln>
          </p:spPr>
          <p:txBody>
            <a:bodyPr spcFirstLastPara="1" wrap="square" lIns="68569" tIns="68569" rIns="68569" bIns="68569" anchor="ctr" anchorCtr="0">
              <a:noAutofit/>
            </a:bodyPr>
            <a:lstStyle/>
            <a:p>
              <a:pPr>
                <a:buClr>
                  <a:srgbClr val="000000"/>
                </a:buClr>
                <a:buSzPts val="1400"/>
              </a:pPr>
              <a:endParaRPr sz="1050" dirty="0">
                <a:solidFill>
                  <a:srgbClr val="000000"/>
                </a:solidFill>
                <a:latin typeface="Arial"/>
                <a:ea typeface="Arial"/>
                <a:cs typeface="Arial"/>
                <a:sym typeface="Arial"/>
              </a:endParaRPr>
            </a:p>
          </p:txBody>
        </p:sp>
        <p:sp>
          <p:nvSpPr>
            <p:cNvPr id="12" name="Google Shape;267;p11">
              <a:extLst>
                <a:ext uri="{FF2B5EF4-FFF2-40B4-BE49-F238E27FC236}">
                  <a16:creationId xmlns:a16="http://schemas.microsoft.com/office/drawing/2014/main" id="{1CB6CDB1-7DEE-C7B2-70B2-0BD4BEC1FC13}"/>
                </a:ext>
              </a:extLst>
            </p:cNvPr>
            <p:cNvSpPr/>
            <p:nvPr/>
          </p:nvSpPr>
          <p:spPr>
            <a:xfrm>
              <a:off x="2276872" y="494419"/>
              <a:ext cx="1014920" cy="1014920"/>
            </a:xfrm>
            <a:prstGeom prst="ellipse">
              <a:avLst/>
            </a:prstGeom>
            <a:solidFill>
              <a:schemeClr val="accent3"/>
            </a:solidFill>
            <a:ln>
              <a:noFill/>
            </a:ln>
          </p:spPr>
          <p:txBody>
            <a:bodyPr spcFirstLastPara="1" wrap="square" lIns="68569" tIns="68569" rIns="68569" bIns="68569" anchor="ctr" anchorCtr="0">
              <a:noAutofit/>
            </a:bodyPr>
            <a:lstStyle/>
            <a:p>
              <a:pPr>
                <a:buClr>
                  <a:srgbClr val="000000"/>
                </a:buClr>
                <a:buSzPts val="1400"/>
              </a:pPr>
              <a:endParaRPr sz="1050" dirty="0">
                <a:solidFill>
                  <a:srgbClr val="000000"/>
                </a:solidFill>
                <a:latin typeface="Arial"/>
                <a:ea typeface="Arial"/>
                <a:cs typeface="Arial"/>
                <a:sym typeface="Arial"/>
              </a:endParaRPr>
            </a:p>
          </p:txBody>
        </p:sp>
        <p:sp>
          <p:nvSpPr>
            <p:cNvPr id="13" name="Google Shape;268;p11">
              <a:extLst>
                <a:ext uri="{FF2B5EF4-FFF2-40B4-BE49-F238E27FC236}">
                  <a16:creationId xmlns:a16="http://schemas.microsoft.com/office/drawing/2014/main" id="{57317405-34A2-E170-F1A6-7D9585CFE6E9}"/>
                </a:ext>
              </a:extLst>
            </p:cNvPr>
            <p:cNvSpPr/>
            <p:nvPr/>
          </p:nvSpPr>
          <p:spPr>
            <a:xfrm>
              <a:off x="2539474" y="707552"/>
              <a:ext cx="588653" cy="588653"/>
            </a:xfrm>
            <a:prstGeom prst="rect">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Clr>
                  <a:srgbClr val="000000"/>
                </a:buClr>
                <a:buSzPts val="1400"/>
              </a:pPr>
              <a:endParaRPr sz="1050" dirty="0">
                <a:solidFill>
                  <a:srgbClr val="000000"/>
                </a:solidFill>
                <a:latin typeface="Arial"/>
                <a:ea typeface="Arial"/>
                <a:cs typeface="Arial"/>
                <a:sym typeface="Arial"/>
              </a:endParaRPr>
            </a:p>
          </p:txBody>
        </p:sp>
        <p:sp>
          <p:nvSpPr>
            <p:cNvPr id="14" name="Google Shape;269;p11">
              <a:extLst>
                <a:ext uri="{FF2B5EF4-FFF2-40B4-BE49-F238E27FC236}">
                  <a16:creationId xmlns:a16="http://schemas.microsoft.com/office/drawing/2014/main" id="{EF11D325-4EB1-83D4-FE42-84B4A08BDEAD}"/>
                </a:ext>
              </a:extLst>
            </p:cNvPr>
            <p:cNvSpPr/>
            <p:nvPr/>
          </p:nvSpPr>
          <p:spPr>
            <a:xfrm>
              <a:off x="5450253" y="494419"/>
              <a:ext cx="2392311" cy="1014920"/>
            </a:xfrm>
            <a:prstGeom prst="rect">
              <a:avLst/>
            </a:prstGeom>
            <a:noFill/>
            <a:ln>
              <a:noFill/>
            </a:ln>
          </p:spPr>
          <p:txBody>
            <a:bodyPr spcFirstLastPara="1" wrap="square" lIns="68569" tIns="68569" rIns="68569" bIns="68569" anchor="ctr" anchorCtr="0">
              <a:noAutofit/>
            </a:bodyPr>
            <a:lstStyle/>
            <a:p>
              <a:pPr>
                <a:buClr>
                  <a:srgbClr val="000000"/>
                </a:buClr>
                <a:buSzPts val="1400"/>
              </a:pPr>
              <a:endParaRPr sz="1050" dirty="0">
                <a:solidFill>
                  <a:srgbClr val="000000"/>
                </a:solidFill>
                <a:latin typeface="Arial"/>
                <a:ea typeface="Arial"/>
                <a:cs typeface="Arial"/>
                <a:sym typeface="Arial"/>
              </a:endParaRPr>
            </a:p>
          </p:txBody>
        </p:sp>
        <p:sp>
          <p:nvSpPr>
            <p:cNvPr id="15" name="Google Shape;270;p11">
              <a:extLst>
                <a:ext uri="{FF2B5EF4-FFF2-40B4-BE49-F238E27FC236}">
                  <a16:creationId xmlns:a16="http://schemas.microsoft.com/office/drawing/2014/main" id="{3A587F23-ED4F-7CE8-A5F2-28AFD4BA2566}"/>
                </a:ext>
              </a:extLst>
            </p:cNvPr>
            <p:cNvSpPr txBox="1"/>
            <p:nvPr/>
          </p:nvSpPr>
          <p:spPr>
            <a:xfrm>
              <a:off x="3558749" y="494419"/>
              <a:ext cx="2392311" cy="1014920"/>
            </a:xfrm>
            <a:prstGeom prst="rect">
              <a:avLst/>
            </a:prstGeom>
            <a:noFill/>
            <a:ln>
              <a:noFill/>
            </a:ln>
          </p:spPr>
          <p:txBody>
            <a:bodyPr spcFirstLastPara="1" wrap="square" lIns="0" tIns="0" rIns="0" bIns="0" anchor="ctr" anchorCtr="0">
              <a:noAutofit/>
            </a:bodyPr>
            <a:lstStyle/>
            <a:p>
              <a:pPr>
                <a:buClr>
                  <a:srgbClr val="000000"/>
                </a:buClr>
                <a:buSzPts val="1700"/>
              </a:pPr>
              <a:r>
                <a:rPr lang="en-US" sz="2000" b="1" dirty="0">
                  <a:solidFill>
                    <a:schemeClr val="dk1"/>
                  </a:solidFill>
                  <a:latin typeface="Lustria"/>
                  <a:ea typeface="Lustria"/>
                  <a:cs typeface="Lustria"/>
                  <a:sym typeface="Lustria"/>
                </a:rPr>
                <a:t>Students were awarded a certificate of participation</a:t>
              </a:r>
              <a:endParaRPr sz="1600" b="1" dirty="0">
                <a:solidFill>
                  <a:srgbClr val="000000"/>
                </a:solidFill>
                <a:latin typeface="Arial"/>
                <a:ea typeface="Arial"/>
                <a:cs typeface="Arial"/>
                <a:sym typeface="Arial"/>
              </a:endParaRPr>
            </a:p>
          </p:txBody>
        </p:sp>
        <p:sp>
          <p:nvSpPr>
            <p:cNvPr id="16" name="Google Shape;271;p11">
              <a:extLst>
                <a:ext uri="{FF2B5EF4-FFF2-40B4-BE49-F238E27FC236}">
                  <a16:creationId xmlns:a16="http://schemas.microsoft.com/office/drawing/2014/main" id="{1366F5A9-64BD-549D-C84B-663FCC37446B}"/>
                </a:ext>
              </a:extLst>
            </p:cNvPr>
            <p:cNvSpPr/>
            <p:nvPr/>
          </p:nvSpPr>
          <p:spPr>
            <a:xfrm>
              <a:off x="176293" y="2127623"/>
              <a:ext cx="1014920" cy="1014920"/>
            </a:xfrm>
            <a:prstGeom prst="ellipse">
              <a:avLst/>
            </a:prstGeom>
            <a:solidFill>
              <a:schemeClr val="accent4"/>
            </a:solidFill>
            <a:ln>
              <a:noFill/>
            </a:ln>
          </p:spPr>
          <p:txBody>
            <a:bodyPr spcFirstLastPara="1" wrap="square" lIns="68569" tIns="68569" rIns="68569" bIns="68569" anchor="ctr" anchorCtr="0">
              <a:noAutofit/>
            </a:bodyPr>
            <a:lstStyle/>
            <a:p>
              <a:pPr>
                <a:buClr>
                  <a:srgbClr val="000000"/>
                </a:buClr>
                <a:buSzPts val="1400"/>
              </a:pPr>
              <a:endParaRPr sz="1050" dirty="0">
                <a:solidFill>
                  <a:srgbClr val="000000"/>
                </a:solidFill>
                <a:latin typeface="Arial"/>
                <a:ea typeface="Arial"/>
                <a:cs typeface="Arial"/>
                <a:sym typeface="Arial"/>
              </a:endParaRPr>
            </a:p>
          </p:txBody>
        </p:sp>
        <p:sp>
          <p:nvSpPr>
            <p:cNvPr id="17" name="Google Shape;272;p11">
              <a:extLst>
                <a:ext uri="{FF2B5EF4-FFF2-40B4-BE49-F238E27FC236}">
                  <a16:creationId xmlns:a16="http://schemas.microsoft.com/office/drawing/2014/main" id="{495221C6-C070-12BB-FBD0-106EEB9EAC5F}"/>
                </a:ext>
              </a:extLst>
            </p:cNvPr>
            <p:cNvSpPr/>
            <p:nvPr/>
          </p:nvSpPr>
          <p:spPr>
            <a:xfrm>
              <a:off x="389426" y="2340756"/>
              <a:ext cx="588653" cy="588653"/>
            </a:xfrm>
            <a:prstGeom prst="rect">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Clr>
                  <a:srgbClr val="000000"/>
                </a:buClr>
                <a:buSzPts val="1400"/>
              </a:pPr>
              <a:endParaRPr sz="1050" dirty="0">
                <a:solidFill>
                  <a:srgbClr val="000000"/>
                </a:solidFill>
                <a:latin typeface="Arial"/>
                <a:ea typeface="Arial"/>
                <a:cs typeface="Arial"/>
                <a:sym typeface="Arial"/>
              </a:endParaRPr>
            </a:p>
          </p:txBody>
        </p:sp>
        <p:sp>
          <p:nvSpPr>
            <p:cNvPr id="18" name="Google Shape;273;p11">
              <a:extLst>
                <a:ext uri="{FF2B5EF4-FFF2-40B4-BE49-F238E27FC236}">
                  <a16:creationId xmlns:a16="http://schemas.microsoft.com/office/drawing/2014/main" id="{03BC03BF-0B81-BE93-6D1B-3137BB66B3DF}"/>
                </a:ext>
              </a:extLst>
            </p:cNvPr>
            <p:cNvSpPr/>
            <p:nvPr/>
          </p:nvSpPr>
          <p:spPr>
            <a:xfrm>
              <a:off x="1408696" y="2127623"/>
              <a:ext cx="2392311" cy="1014920"/>
            </a:xfrm>
            <a:prstGeom prst="rect">
              <a:avLst/>
            </a:prstGeom>
            <a:noFill/>
            <a:ln>
              <a:noFill/>
            </a:ln>
          </p:spPr>
          <p:txBody>
            <a:bodyPr spcFirstLastPara="1" wrap="square" lIns="68569" tIns="68569" rIns="68569" bIns="68569" anchor="ctr" anchorCtr="0">
              <a:noAutofit/>
            </a:bodyPr>
            <a:lstStyle/>
            <a:p>
              <a:pPr>
                <a:buClr>
                  <a:srgbClr val="000000"/>
                </a:buClr>
                <a:buSzPts val="1400"/>
              </a:pPr>
              <a:endParaRPr sz="1050" dirty="0">
                <a:solidFill>
                  <a:srgbClr val="000000"/>
                </a:solidFill>
                <a:latin typeface="Arial"/>
                <a:ea typeface="Arial"/>
                <a:cs typeface="Arial"/>
                <a:sym typeface="Arial"/>
              </a:endParaRPr>
            </a:p>
          </p:txBody>
        </p:sp>
        <p:sp>
          <p:nvSpPr>
            <p:cNvPr id="19" name="Google Shape;274;p11">
              <a:extLst>
                <a:ext uri="{FF2B5EF4-FFF2-40B4-BE49-F238E27FC236}">
                  <a16:creationId xmlns:a16="http://schemas.microsoft.com/office/drawing/2014/main" id="{8FCBC90B-5B4C-5384-C415-BA060CC91247}"/>
                </a:ext>
              </a:extLst>
            </p:cNvPr>
            <p:cNvSpPr txBox="1"/>
            <p:nvPr/>
          </p:nvSpPr>
          <p:spPr>
            <a:xfrm>
              <a:off x="1408696" y="2127623"/>
              <a:ext cx="2392311" cy="1014920"/>
            </a:xfrm>
            <a:prstGeom prst="rect">
              <a:avLst/>
            </a:prstGeom>
            <a:noFill/>
            <a:ln>
              <a:noFill/>
            </a:ln>
          </p:spPr>
          <p:txBody>
            <a:bodyPr spcFirstLastPara="1" wrap="square" lIns="0" tIns="0" rIns="0" bIns="0" anchor="ctr" anchorCtr="0">
              <a:noAutofit/>
            </a:bodyPr>
            <a:lstStyle/>
            <a:p>
              <a:pPr>
                <a:buClr>
                  <a:srgbClr val="000000"/>
                </a:buClr>
                <a:buSzPts val="1700"/>
              </a:pPr>
              <a:r>
                <a:rPr lang="en-US" sz="2000" b="1" dirty="0">
                  <a:solidFill>
                    <a:schemeClr val="dk1"/>
                  </a:solidFill>
                  <a:latin typeface="Lustria"/>
                  <a:ea typeface="Lustria"/>
                  <a:cs typeface="Lustria"/>
                  <a:sym typeface="Lustria"/>
                </a:rPr>
                <a:t>The posters were published in the University’s Sustainability Blog.</a:t>
              </a:r>
              <a:endParaRPr sz="1600" b="1" dirty="0">
                <a:solidFill>
                  <a:srgbClr val="000000"/>
                </a:solidFill>
                <a:latin typeface="Arial"/>
                <a:ea typeface="Arial"/>
                <a:cs typeface="Arial"/>
                <a:sym typeface="Arial"/>
              </a:endParaRPr>
            </a:p>
          </p:txBody>
        </p:sp>
        <p:sp>
          <p:nvSpPr>
            <p:cNvPr id="20" name="Google Shape;275;p11">
              <a:extLst>
                <a:ext uri="{FF2B5EF4-FFF2-40B4-BE49-F238E27FC236}">
                  <a16:creationId xmlns:a16="http://schemas.microsoft.com/office/drawing/2014/main" id="{43B5085B-BF68-7FD5-8EB6-831CE586FB38}"/>
                </a:ext>
              </a:extLst>
            </p:cNvPr>
            <p:cNvSpPr/>
            <p:nvPr/>
          </p:nvSpPr>
          <p:spPr>
            <a:xfrm>
              <a:off x="4217850" y="2127623"/>
              <a:ext cx="1014920" cy="1014920"/>
            </a:xfrm>
            <a:prstGeom prst="ellipse">
              <a:avLst/>
            </a:prstGeom>
            <a:solidFill>
              <a:srgbClr val="DA9A8F"/>
            </a:solidFill>
            <a:ln>
              <a:noFill/>
            </a:ln>
          </p:spPr>
          <p:txBody>
            <a:bodyPr spcFirstLastPara="1" wrap="square" lIns="68569" tIns="68569" rIns="68569" bIns="68569" anchor="ctr" anchorCtr="0">
              <a:noAutofit/>
            </a:bodyPr>
            <a:lstStyle/>
            <a:p>
              <a:pPr>
                <a:buClr>
                  <a:srgbClr val="000000"/>
                </a:buClr>
                <a:buSzPts val="1400"/>
              </a:pPr>
              <a:endParaRPr sz="1050" dirty="0">
                <a:solidFill>
                  <a:srgbClr val="000000"/>
                </a:solidFill>
                <a:latin typeface="Arial"/>
                <a:ea typeface="Arial"/>
                <a:cs typeface="Arial"/>
                <a:sym typeface="Arial"/>
              </a:endParaRPr>
            </a:p>
          </p:txBody>
        </p:sp>
        <p:sp>
          <p:nvSpPr>
            <p:cNvPr id="21" name="Google Shape;276;p11">
              <a:extLst>
                <a:ext uri="{FF2B5EF4-FFF2-40B4-BE49-F238E27FC236}">
                  <a16:creationId xmlns:a16="http://schemas.microsoft.com/office/drawing/2014/main" id="{05EE9012-04AD-B1B1-E978-E78C8D75D499}"/>
                </a:ext>
              </a:extLst>
            </p:cNvPr>
            <p:cNvSpPr/>
            <p:nvPr/>
          </p:nvSpPr>
          <p:spPr>
            <a:xfrm>
              <a:off x="4430983" y="2340756"/>
              <a:ext cx="588653" cy="588653"/>
            </a:xfrm>
            <a:prstGeom prst="rect">
              <a:avLst/>
            </a:prstGeom>
            <a:blipFill rotWithShape="1">
              <a:blip r:embed="rId5">
                <a:alphaModFix/>
              </a:blip>
              <a:stretch>
                <a:fillRect/>
              </a:stretch>
            </a:blipFill>
            <a:ln>
              <a:noFill/>
            </a:ln>
          </p:spPr>
          <p:txBody>
            <a:bodyPr spcFirstLastPara="1" wrap="square" lIns="68569" tIns="68569" rIns="68569" bIns="68569" anchor="ctr" anchorCtr="0">
              <a:noAutofit/>
            </a:bodyPr>
            <a:lstStyle/>
            <a:p>
              <a:pPr>
                <a:buClr>
                  <a:srgbClr val="000000"/>
                </a:buClr>
                <a:buSzPts val="1400"/>
              </a:pPr>
              <a:endParaRPr sz="1050" dirty="0">
                <a:solidFill>
                  <a:srgbClr val="000000"/>
                </a:solidFill>
                <a:latin typeface="Arial"/>
                <a:ea typeface="Arial"/>
                <a:cs typeface="Arial"/>
                <a:sym typeface="Arial"/>
              </a:endParaRPr>
            </a:p>
          </p:txBody>
        </p:sp>
        <p:sp>
          <p:nvSpPr>
            <p:cNvPr id="22" name="Google Shape;277;p11">
              <a:extLst>
                <a:ext uri="{FF2B5EF4-FFF2-40B4-BE49-F238E27FC236}">
                  <a16:creationId xmlns:a16="http://schemas.microsoft.com/office/drawing/2014/main" id="{C92834B1-CB3C-AB83-B53F-F568CA11FC86}"/>
                </a:ext>
              </a:extLst>
            </p:cNvPr>
            <p:cNvSpPr/>
            <p:nvPr/>
          </p:nvSpPr>
          <p:spPr>
            <a:xfrm>
              <a:off x="5450253" y="2127623"/>
              <a:ext cx="2392311" cy="1014920"/>
            </a:xfrm>
            <a:prstGeom prst="rect">
              <a:avLst/>
            </a:prstGeom>
            <a:noFill/>
            <a:ln>
              <a:noFill/>
            </a:ln>
          </p:spPr>
          <p:txBody>
            <a:bodyPr spcFirstLastPara="1" wrap="square" lIns="68569" tIns="68569" rIns="68569" bIns="68569" anchor="ctr" anchorCtr="0">
              <a:noAutofit/>
            </a:bodyPr>
            <a:lstStyle/>
            <a:p>
              <a:pPr>
                <a:buClr>
                  <a:srgbClr val="000000"/>
                </a:buClr>
                <a:buSzPts val="1400"/>
              </a:pPr>
              <a:endParaRPr sz="1050" dirty="0">
                <a:solidFill>
                  <a:srgbClr val="000000"/>
                </a:solidFill>
                <a:latin typeface="Arial"/>
                <a:ea typeface="Arial"/>
                <a:cs typeface="Arial"/>
                <a:sym typeface="Arial"/>
              </a:endParaRPr>
            </a:p>
          </p:txBody>
        </p:sp>
        <p:sp>
          <p:nvSpPr>
            <p:cNvPr id="23" name="Google Shape;278;p11">
              <a:extLst>
                <a:ext uri="{FF2B5EF4-FFF2-40B4-BE49-F238E27FC236}">
                  <a16:creationId xmlns:a16="http://schemas.microsoft.com/office/drawing/2014/main" id="{802F8DB5-D896-EB19-CEF4-33096DBC5BE7}"/>
                </a:ext>
              </a:extLst>
            </p:cNvPr>
            <p:cNvSpPr txBox="1"/>
            <p:nvPr/>
          </p:nvSpPr>
          <p:spPr>
            <a:xfrm>
              <a:off x="5450253" y="2127623"/>
              <a:ext cx="2392311" cy="1014920"/>
            </a:xfrm>
            <a:prstGeom prst="rect">
              <a:avLst/>
            </a:prstGeom>
            <a:noFill/>
            <a:ln>
              <a:noFill/>
            </a:ln>
          </p:spPr>
          <p:txBody>
            <a:bodyPr spcFirstLastPara="1" wrap="square" lIns="0" tIns="0" rIns="0" bIns="0" anchor="ctr" anchorCtr="0">
              <a:noAutofit/>
            </a:bodyPr>
            <a:lstStyle/>
            <a:p>
              <a:pPr>
                <a:buClr>
                  <a:srgbClr val="000000"/>
                </a:buClr>
                <a:buSzPts val="1700"/>
              </a:pPr>
              <a:r>
                <a:rPr lang="en-US" sz="2000" b="1" dirty="0">
                  <a:solidFill>
                    <a:schemeClr val="dk1"/>
                  </a:solidFill>
                  <a:latin typeface="Lustria"/>
                  <a:ea typeface="Lustria"/>
                  <a:cs typeface="Lustria"/>
                  <a:sym typeface="Lustria"/>
                </a:rPr>
                <a:t>The workshop contributed towards 20 hours of work-based placement </a:t>
              </a:r>
              <a:endParaRPr sz="1600" b="1" dirty="0">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136483284"/>
      </p:ext>
    </p:extLst>
  </p:cSld>
  <p:clrMapOvr>
    <a:masterClrMapping/>
  </p:clrMapOvr>
</p:sld>
</file>

<file path=ppt/theme/theme1.xml><?xml version="1.0" encoding="utf-8"?>
<a:theme xmlns:a="http://schemas.openxmlformats.org/drawingml/2006/main" name="Mas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4ADAEA41-95CD-1F4E-AA06-815B38171523}" vid="{E0FF7242-0DC6-E249-B60E-143CBA8A64D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UoW Document" ma:contentTypeID="0x0101000872A23329C4AC42A42DC877B8C5549E00798068C0920BB942900D7528C0915B20" ma:contentTypeVersion="4" ma:contentTypeDescription="Create a new document." ma:contentTypeScope="" ma:versionID="d95cf0278b0fb0f54fb46999f03021d5">
  <xsd:schema xmlns:xsd="http://www.w3.org/2001/XMLSchema" xmlns:xs="http://www.w3.org/2001/XMLSchema" xmlns:p="http://schemas.microsoft.com/office/2006/metadata/properties" xmlns:ns2="8afd83c1-34ef-4475-95ec-b1400d36b782" xmlns:ns3="d9b316c9-70e1-43b4-89a2-fa0aab0c61d7" xmlns:ns4="6b1052ba-ad76-435b-9fa5-3cd0875a5961" targetNamespace="http://schemas.microsoft.com/office/2006/metadata/properties" ma:root="true" ma:fieldsID="03e8a5f3b7e401e53562ce1c5523bd7b" ns2:_="" ns3:_="" ns4:_="">
    <xsd:import namespace="8afd83c1-34ef-4475-95ec-b1400d36b782"/>
    <xsd:import namespace="d9b316c9-70e1-43b4-89a2-fa0aab0c61d7"/>
    <xsd:import namespace="6b1052ba-ad76-435b-9fa5-3cd0875a5961"/>
    <xsd:element name="properties">
      <xsd:complexType>
        <xsd:sequence>
          <xsd:element name="documentManagement">
            <xsd:complexType>
              <xsd:all>
                <xsd:element ref="ns3:NextReviewDate" minOccurs="0"/>
                <xsd:element ref="ns3:g1accebf831647729c4d6deae28f9098" minOccurs="0"/>
                <xsd:element ref="ns3:e3321d89ea4a4cb692d83bbdf7d8626c" minOccurs="0"/>
                <xsd:element ref="ns3:l16784b27bee415f80b87cdd8399701b" minOccurs="0"/>
                <xsd:element ref="ns3:hb5accf2246b4401a37370093a83748f" minOccurs="0"/>
                <xsd:element ref="ns2:TaxCatchAllLabel" minOccurs="0"/>
                <xsd:element ref="ns2:TaxKeywordTaxHTField" minOccurs="0"/>
                <xsd:element ref="ns2:o1b54e17f42241ec9f9ce6cfc8d10dc8" minOccurs="0"/>
                <xsd:element ref="ns3:b61f0c131a914996ab71f79092e6263a" minOccurs="0"/>
                <xsd:element ref="ns2:TaxCatchAll" minOccurs="0"/>
                <xsd:element ref="ns4:_dlc_DocId" minOccurs="0"/>
                <xsd:element ref="ns4:_dlc_DocIdUrl" minOccurs="0"/>
                <xsd:element ref="ns4: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fd83c1-34ef-4475-95ec-b1400d36b782" elementFormDefault="qualified">
    <xsd:import namespace="http://schemas.microsoft.com/office/2006/documentManagement/types"/>
    <xsd:import namespace="http://schemas.microsoft.com/office/infopath/2007/PartnerControls"/>
    <xsd:element name="TaxCatchAllLabel" ma:index="18" nillable="true" ma:displayName="Taxonomy Catch All Column1" ma:hidden="true" ma:list="{8db1b239-43e4-4319-af2d-fbae6c402718}" ma:internalName="TaxCatchAllLabel" ma:readOnly="true" ma:showField="CatchAllDataLabel" ma:web="6b1052ba-ad76-435b-9fa5-3cd0875a5961">
      <xsd:complexType>
        <xsd:complexContent>
          <xsd:extension base="dms:MultiChoiceLookup">
            <xsd:sequence>
              <xsd:element name="Value" type="dms:Lookup" maxOccurs="unbounded" minOccurs="0" nillable="true"/>
            </xsd:sequence>
          </xsd:extension>
        </xsd:complexContent>
      </xsd:complexType>
    </xsd:element>
    <xsd:element name="TaxKeywordTaxHTField" ma:index="19" nillable="true" ma:taxonomy="true" ma:internalName="TaxKeywordTaxHTField" ma:taxonomyFieldName="TaxKeyword" ma:displayName="Enterprise Keywords" ma:fieldId="{23f27201-bee3-471e-b2e7-b64fd8b7ca38}" ma:taxonomyMulti="true" ma:sspId="a4b2985e-8075-4a13-89f9-6a14a0a360f6" ma:termSetId="00000000-0000-0000-0000-000000000000" ma:anchorId="00000000-0000-0000-0000-000000000000" ma:open="true" ma:isKeyword="true">
      <xsd:complexType>
        <xsd:sequence>
          <xsd:element ref="pc:Terms" minOccurs="0" maxOccurs="1"/>
        </xsd:sequence>
      </xsd:complexType>
    </xsd:element>
    <xsd:element name="o1b54e17f42241ec9f9ce6cfc8d10dc8" ma:index="21" nillable="true" ma:taxonomy="true" ma:internalName="o1b54e17f42241ec9f9ce6cfc8d10dc8" ma:taxonomyFieldName="Published_x0020_By" ma:displayName="Published By" ma:readOnly="false" ma:default="" ma:fieldId="{81b54e17-f422-41ec-9f9c-e6cfc8d10dc8}" ma:sspId="a4b2985e-8075-4a13-89f9-6a14a0a360f6" ma:termSetId="b0382270-659c-4baa-ae65-af17d17180d9" ma:anchorId="00000000-0000-0000-0000-000000000000" ma:open="false" ma:isKeyword="false">
      <xsd:complexType>
        <xsd:sequence>
          <xsd:element ref="pc:Terms" minOccurs="0" maxOccurs="1"/>
        </xsd:sequence>
      </xsd:complexType>
    </xsd:element>
    <xsd:element name="TaxCatchAll" ma:index="24" nillable="true" ma:displayName="Taxonomy Catch All Column" ma:hidden="true" ma:list="{8db1b239-43e4-4319-af2d-fbae6c402718}" ma:internalName="TaxCatchAll" ma:showField="CatchAllData" ma:web="6b1052ba-ad76-435b-9fa5-3cd0875a596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9b316c9-70e1-43b4-89a2-fa0aab0c61d7" elementFormDefault="qualified">
    <xsd:import namespace="http://schemas.microsoft.com/office/2006/documentManagement/types"/>
    <xsd:import namespace="http://schemas.microsoft.com/office/infopath/2007/PartnerControls"/>
    <xsd:element name="NextReviewDate" ma:index="7" nillable="true" ma:displayName="Review Date" ma:format="DateOnly" ma:internalName="NextReviewDate" ma:readOnly="false">
      <xsd:simpleType>
        <xsd:restriction base="dms:DateTime"/>
      </xsd:simpleType>
    </xsd:element>
    <xsd:element name="g1accebf831647729c4d6deae28f9098" ma:index="10" nillable="true" ma:taxonomy="true" ma:internalName="g1accebf831647729c4d6deae28f9098" ma:taxonomyFieldName="DocumentStatus" ma:displayName="Document Status" ma:default="" ma:fieldId="{01accebf-8316-4772-9c4d-6deae28f9098}" ma:sspId="a4b2985e-8075-4a13-89f9-6a14a0a360f6" ma:termSetId="e49c2653-b49c-4746-8b45-6e09e830c4c8" ma:anchorId="00000000-0000-0000-0000-000000000000" ma:open="false" ma:isKeyword="false">
      <xsd:complexType>
        <xsd:sequence>
          <xsd:element ref="pc:Terms" minOccurs="0" maxOccurs="1"/>
        </xsd:sequence>
      </xsd:complexType>
    </xsd:element>
    <xsd:element name="e3321d89ea4a4cb692d83bbdf7d8626c" ma:index="13" nillable="true" ma:taxonomy="true" ma:internalName="e3321d89ea4a4cb692d83bbdf7d8626c" ma:taxonomyFieldName="DocumentType" ma:displayName="Document Type" ma:default="" ma:fieldId="{e3321d89-ea4a-4cb6-92d8-3bbdf7d8626c}" ma:sspId="a4b2985e-8075-4a13-89f9-6a14a0a360f6" ma:termSetId="3cc346a8-e99e-4bb9-aae5-d2c2d0af2bfc" ma:anchorId="00000000-0000-0000-0000-000000000000" ma:open="false" ma:isKeyword="false">
      <xsd:complexType>
        <xsd:sequence>
          <xsd:element ref="pc:Terms" minOccurs="0" maxOccurs="1"/>
        </xsd:sequence>
      </xsd:complexType>
    </xsd:element>
    <xsd:element name="l16784b27bee415f80b87cdd8399701b" ma:index="15" nillable="true" ma:taxonomy="true" ma:internalName="l16784b27bee415f80b87cdd8399701b" ma:taxonomyFieldName="Year" ma:displayName="Year" ma:default="" ma:fieldId="{516784b2-7bee-415f-80b8-7cdd8399701b}" ma:sspId="a4b2985e-8075-4a13-89f9-6a14a0a360f6" ma:termSetId="93cbcb1a-91c2-4afe-b1c0-07a0b9031957" ma:anchorId="00000000-0000-0000-0000-000000000000" ma:open="false" ma:isKeyword="false">
      <xsd:complexType>
        <xsd:sequence>
          <xsd:element ref="pc:Terms" minOccurs="0" maxOccurs="1"/>
        </xsd:sequence>
      </xsd:complexType>
    </xsd:element>
    <xsd:element name="hb5accf2246b4401a37370093a83748f" ma:index="17" nillable="true" ma:taxonomy="true" ma:internalName="hb5accf2246b4401a37370093a83748f" ma:taxonomyFieldName="UoWAudience" ma:displayName="Audience" ma:default="" ma:fieldId="{1b5accf2-246b-4401-a373-70093a83748f}" ma:sspId="a4b2985e-8075-4a13-89f9-6a14a0a360f6" ma:termSetId="b0382270-659c-4baa-ae65-af17d17180d9" ma:anchorId="00000000-0000-0000-0000-000000000000" ma:open="false" ma:isKeyword="false">
      <xsd:complexType>
        <xsd:sequence>
          <xsd:element ref="pc:Terms" minOccurs="0" maxOccurs="1"/>
        </xsd:sequence>
      </xsd:complexType>
    </xsd:element>
    <xsd:element name="b61f0c131a914996ab71f79092e6263a" ma:index="23" nillable="true" ma:taxonomy="true" ma:internalName="b61f0c131a914996ab71f79092e6263a" ma:taxonomyFieldName="UniversityLocation" ma:displayName="University Location" ma:readOnly="false" ma:default="" ma:fieldId="{b61f0c13-1a91-4996-ab71-f79092e6263a}" ma:taxonomyMulti="true" ma:sspId="a4b2985e-8075-4a13-89f9-6a14a0a360f6" ma:termSetId="79284c12-5400-43ec-afca-1bdfc0e427f7"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b1052ba-ad76-435b-9fa5-3cd0875a5961" elementFormDefault="qualified">
    <xsd:import namespace="http://schemas.microsoft.com/office/2006/documentManagement/types"/>
    <xsd:import namespace="http://schemas.microsoft.com/office/infopath/2007/PartnerControls"/>
    <xsd:element name="_dlc_DocId" ma:index="25" nillable="true" ma:displayName="Document ID Value" ma:description="The value of the document ID assigned to this item." ma:internalName="_dlc_DocId" ma:readOnly="true">
      <xsd:simpleType>
        <xsd:restriction base="dms:Text"/>
      </xsd:simpleType>
    </xsd:element>
    <xsd:element name="_dlc_DocIdUrl" ma:index="26"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7"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a4b2985e-8075-4a13-89f9-6a14a0a360f6" ContentTypeId="0x0101000872A23329C4AC42A42DC877B8C5549E" PreviousValue="false"/>
</file>

<file path=customXml/item5.xml><?xml version="1.0" encoding="utf-8"?>
<p:properties xmlns:p="http://schemas.microsoft.com/office/2006/metadata/properties" xmlns:xsi="http://www.w3.org/2001/XMLSchema-instance" xmlns:pc="http://schemas.microsoft.com/office/infopath/2007/PartnerControls">
  <documentManagement>
    <b61f0c131a914996ab71f79092e6263a xmlns="d9b316c9-70e1-43b4-89a2-fa0aab0c61d7">
      <Terms xmlns="http://schemas.microsoft.com/office/infopath/2007/PartnerControls"/>
    </b61f0c131a914996ab71f79092e6263a>
    <TaxKeywordTaxHTField xmlns="8afd83c1-34ef-4475-95ec-b1400d36b782">
      <Terms xmlns="http://schemas.microsoft.com/office/infopath/2007/PartnerControls"/>
    </TaxKeywordTaxHTField>
    <g1accebf831647729c4d6deae28f9098 xmlns="d9b316c9-70e1-43b4-89a2-fa0aab0c61d7">
      <Terms xmlns="http://schemas.microsoft.com/office/infopath/2007/PartnerControls"/>
    </g1accebf831647729c4d6deae28f9098>
    <TaxCatchAll xmlns="8afd83c1-34ef-4475-95ec-b1400d36b782" xsi:nil="true"/>
    <e3321d89ea4a4cb692d83bbdf7d8626c xmlns="d9b316c9-70e1-43b4-89a2-fa0aab0c61d7">
      <Terms xmlns="http://schemas.microsoft.com/office/infopath/2007/PartnerControls"/>
    </e3321d89ea4a4cb692d83bbdf7d8626c>
    <o1b54e17f42241ec9f9ce6cfc8d10dc8 xmlns="8afd83c1-34ef-4475-95ec-b1400d36b782">
      <Terms xmlns="http://schemas.microsoft.com/office/infopath/2007/PartnerControls"/>
    </o1b54e17f42241ec9f9ce6cfc8d10dc8>
    <NextReviewDate xmlns="d9b316c9-70e1-43b4-89a2-fa0aab0c61d7" xsi:nil="true"/>
    <l16784b27bee415f80b87cdd8399701b xmlns="d9b316c9-70e1-43b4-89a2-fa0aab0c61d7">
      <Terms xmlns="http://schemas.microsoft.com/office/infopath/2007/PartnerControls"/>
    </l16784b27bee415f80b87cdd8399701b>
    <hb5accf2246b4401a37370093a83748f xmlns="d9b316c9-70e1-43b4-89a2-fa0aab0c61d7">
      <Terms xmlns="http://schemas.microsoft.com/office/infopath/2007/PartnerControls"/>
    </hb5accf2246b4401a37370093a83748f>
    <_dlc_DocId xmlns="6b1052ba-ad76-435b-9fa5-3cd0875a5961">57WF7A37CVMC-1909507405-2970</_dlc_DocId>
    <_dlc_DocIdUrl xmlns="6b1052ba-ad76-435b-9fa5-3cd0875a5961">
      <Url>https://universityofwestminster.sharepoint.com/sites/00337/_layouts/15/DocIdRedir.aspx?ID=57WF7A37CVMC-1909507405-2970</Url>
      <Description>57WF7A37CVMC-1909507405-2970</Description>
    </_dlc_DocIdUrl>
  </documentManagement>
</p:properties>
</file>

<file path=customXml/itemProps1.xml><?xml version="1.0" encoding="utf-8"?>
<ds:datastoreItem xmlns:ds="http://schemas.openxmlformats.org/officeDocument/2006/customXml" ds:itemID="{1BCE2BBD-DE37-4930-9CF8-9DD016811E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fd83c1-34ef-4475-95ec-b1400d36b782"/>
    <ds:schemaRef ds:uri="d9b316c9-70e1-43b4-89a2-fa0aab0c61d7"/>
    <ds:schemaRef ds:uri="6b1052ba-ad76-435b-9fa5-3cd0875a59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60C59D8-C790-4AF7-808F-930CF111129E}">
  <ds:schemaRefs>
    <ds:schemaRef ds:uri="http://schemas.microsoft.com/sharepoint/events"/>
  </ds:schemaRefs>
</ds:datastoreItem>
</file>

<file path=customXml/itemProps3.xml><?xml version="1.0" encoding="utf-8"?>
<ds:datastoreItem xmlns:ds="http://schemas.openxmlformats.org/officeDocument/2006/customXml" ds:itemID="{22AA9C24-876E-4510-ABC3-AAADE7548D23}">
  <ds:schemaRefs>
    <ds:schemaRef ds:uri="http://schemas.microsoft.com/sharepoint/v3/contenttype/forms"/>
  </ds:schemaRefs>
</ds:datastoreItem>
</file>

<file path=customXml/itemProps4.xml><?xml version="1.0" encoding="utf-8"?>
<ds:datastoreItem xmlns:ds="http://schemas.openxmlformats.org/officeDocument/2006/customXml" ds:itemID="{C99BD63D-1EFC-404A-8CF3-83236EB39FE7}">
  <ds:schemaRefs>
    <ds:schemaRef ds:uri="Microsoft.SharePoint.Taxonomy.ContentTypeSync"/>
  </ds:schemaRefs>
</ds:datastoreItem>
</file>

<file path=customXml/itemProps5.xml><?xml version="1.0" encoding="utf-8"?>
<ds:datastoreItem xmlns:ds="http://schemas.openxmlformats.org/officeDocument/2006/customXml" ds:itemID="{A3A8ED1E-9A98-48EA-8B25-6C359AFFF6C3}">
  <ds:schemaRefs>
    <ds:schemaRef ds:uri="http://www.w3.org/XML/1998/namespace"/>
    <ds:schemaRef ds:uri="http://purl.org/dc/dcmitype/"/>
    <ds:schemaRef ds:uri="http://schemas.microsoft.com/office/2006/metadata/properties"/>
    <ds:schemaRef ds:uri="http://schemas.openxmlformats.org/package/2006/metadata/core-properties"/>
    <ds:schemaRef ds:uri="http://purl.org/dc/terms/"/>
    <ds:schemaRef ds:uri="http://schemas.microsoft.com/office/2006/documentManagement/types"/>
    <ds:schemaRef ds:uri="http://schemas.microsoft.com/office/infopath/2007/PartnerControls"/>
    <ds:schemaRef ds:uri="8afd83c1-34ef-4475-95ec-b1400d36b782"/>
    <ds:schemaRef ds:uri="http://purl.org/dc/elements/1.1/"/>
    <ds:schemaRef ds:uri="6b1052ba-ad76-435b-9fa5-3cd0875a5961"/>
    <ds:schemaRef ds:uri="d9b316c9-70e1-43b4-89a2-fa0aab0c61d7"/>
  </ds:schemaRefs>
</ds:datastoreItem>
</file>

<file path=docProps/app.xml><?xml version="1.0" encoding="utf-8"?>
<Properties xmlns="http://schemas.openxmlformats.org/officeDocument/2006/extended-properties" xmlns:vt="http://schemas.openxmlformats.org/officeDocument/2006/docPropsVTypes">
  <Template>University of Westminster_PowerPoint Presentation_Yellow_20.10.01</Template>
  <TotalTime>8753</TotalTime>
  <Words>707</Words>
  <Application>Microsoft Office PowerPoint</Application>
  <PresentationFormat>Widescreen</PresentationFormat>
  <Paragraphs>112</Paragraphs>
  <Slides>14</Slides>
  <Notes>12</Notes>
  <HiddenSlides>0</HiddenSlides>
  <MMClips>1</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Barbara Kelhar</dc:creator>
  <cp:keywords/>
  <dc:description/>
  <cp:lastModifiedBy>Sumita Ketkar</cp:lastModifiedBy>
  <cp:revision>40</cp:revision>
  <dcterms:created xsi:type="dcterms:W3CDTF">2022-04-22T16:31:17Z</dcterms:created>
  <dcterms:modified xsi:type="dcterms:W3CDTF">2023-07-18T15:01:32Z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179600</vt:r8>
  </property>
  <property fmtid="{D5CDD505-2E9C-101B-9397-08002B2CF9AE}" pid="3" name="ComplianceAssetId">
    <vt:lpwstr/>
  </property>
  <property fmtid="{D5CDD505-2E9C-101B-9397-08002B2CF9AE}" pid="4" name="UoWAudience">
    <vt:lpwstr/>
  </property>
  <property fmtid="{D5CDD505-2E9C-101B-9397-08002B2CF9AE}" pid="5" name="DocumentStatus">
    <vt:lpwstr/>
  </property>
  <property fmtid="{D5CDD505-2E9C-101B-9397-08002B2CF9AE}" pid="6" name="UniversityLocation">
    <vt:lpwstr/>
  </property>
  <property fmtid="{D5CDD505-2E9C-101B-9397-08002B2CF9AE}" pid="7" name="_dlc_DocIdItemGuid">
    <vt:lpwstr>43c1b9c1-bdd8-4543-bc02-1d77cd502fd4</vt:lpwstr>
  </property>
  <property fmtid="{D5CDD505-2E9C-101B-9397-08002B2CF9AE}" pid="8" name="TaxKeyword">
    <vt:lpwstr/>
  </property>
  <property fmtid="{D5CDD505-2E9C-101B-9397-08002B2CF9AE}" pid="9" name="Published By">
    <vt:lpwstr/>
  </property>
  <property fmtid="{D5CDD505-2E9C-101B-9397-08002B2CF9AE}" pid="10" name="lcf76f155ced4ddcb4097134ff3c332f">
    <vt:lpwstr/>
  </property>
  <property fmtid="{D5CDD505-2E9C-101B-9397-08002B2CF9AE}" pid="11" name="MediaServiceImageTags">
    <vt:lpwstr/>
  </property>
  <property fmtid="{D5CDD505-2E9C-101B-9397-08002B2CF9AE}" pid="12" name="Year">
    <vt:lpwstr/>
  </property>
  <property fmtid="{D5CDD505-2E9C-101B-9397-08002B2CF9AE}" pid="13" name="DocumentType">
    <vt:lpwstr/>
  </property>
  <property fmtid="{D5CDD505-2E9C-101B-9397-08002B2CF9AE}" pid="14" name="ContentTypeId">
    <vt:lpwstr>0x0101000872A23329C4AC42A42DC877B8C5549E00798068C0920BB942900D7528C0915B20</vt:lpwstr>
  </property>
</Properties>
</file>