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62" autoAdjust="0"/>
  </p:normalViewPr>
  <p:slideViewPr>
    <p:cSldViewPr snapToGrid="0" snapToObjects="1">
      <p:cViewPr>
        <p:scale>
          <a:sx n="85" d="100"/>
          <a:sy n="85" d="100"/>
        </p:scale>
        <p:origin x="-1216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4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8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7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5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7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4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9E86-10E1-3E44-8684-464F1BB365E2}" type="datetimeFigureOut">
              <a:rPr lang="en-US" smtClean="0"/>
              <a:t>22/06/2014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1D401-8F80-AA4B-8D95-8BE9AE2F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8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us.org.uk/Global/LGBT%20research%20report_web.pdf" TargetMode="External"/><Relationship Id="rId3" Type="http://schemas.openxmlformats.org/officeDocument/2006/relationships/hyperlink" Target="http://punkandpolitics.co.uk/wp-content/uploads/2014/03/How-Safe-do-you-feel-UWSU-LGBT-Report-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2103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bg1"/>
                </a:solidFill>
                <a:latin typeface="Century Gothic"/>
                <a:cs typeface="Century Gothic"/>
              </a:rPr>
              <a:t>University of Westminster</a:t>
            </a:r>
            <a:br>
              <a:rPr lang="en-US" sz="2400" dirty="0" smtClean="0">
                <a:solidFill>
                  <a:schemeClr val="bg1"/>
                </a:solidFill>
                <a:latin typeface="Century Gothic"/>
                <a:cs typeface="Century Gothic"/>
              </a:rPr>
            </a:br>
            <a:r>
              <a:rPr lang="en-US" sz="2400" dirty="0" smtClean="0">
                <a:solidFill>
                  <a:schemeClr val="bg1"/>
                </a:solidFill>
                <a:latin typeface="Century Gothic"/>
                <a:cs typeface="Century Gothic"/>
              </a:rPr>
              <a:t>13</a:t>
            </a:r>
            <a:r>
              <a:rPr lang="en-US" sz="2400" baseline="30000" dirty="0" smtClean="0">
                <a:solidFill>
                  <a:schemeClr val="bg1"/>
                </a:solidFill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solidFill>
                  <a:schemeClr val="bg1"/>
                </a:solidFill>
                <a:latin typeface="Century Gothic"/>
                <a:cs typeface="Century Gothic"/>
              </a:rPr>
              <a:t> Learning and Teaching Symposium</a:t>
            </a:r>
            <a:endParaRPr lang="en-US" sz="24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618983"/>
            <a:ext cx="8229600" cy="2819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rgbClr val="FF00FF"/>
                </a:solidFill>
                <a:latin typeface="Century Gothic"/>
                <a:cs typeface="Century Gothic"/>
              </a:rPr>
              <a:t>Towards True Equality:</a:t>
            </a:r>
          </a:p>
          <a:p>
            <a:pPr algn="l"/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Engaging with LGBTI  Students at Westminster</a:t>
            </a:r>
            <a:endParaRPr lang="en-US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773210"/>
            <a:ext cx="8077200" cy="179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Dr</a:t>
            </a:r>
            <a:r>
              <a:rPr lang="en-US" sz="2200" dirty="0" smtClean="0">
                <a:solidFill>
                  <a:schemeClr val="bg1"/>
                </a:solidFill>
                <a:latin typeface="Century Gothic"/>
                <a:cs typeface="Century Gothic"/>
              </a:rPr>
              <a:t> Steven </a:t>
            </a:r>
            <a:r>
              <a:rPr lang="en-US" sz="2200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Cranfield</a:t>
            </a:r>
            <a:r>
              <a:rPr lang="en-US" sz="2200" dirty="0" smtClean="0">
                <a:solidFill>
                  <a:schemeClr val="bg1"/>
                </a:solidFill>
                <a:latin typeface="Century Gothic"/>
                <a:cs typeface="Century Gothic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(LGBT Staff Network)</a:t>
            </a:r>
          </a:p>
          <a:p>
            <a:pPr algn="l"/>
            <a:r>
              <a:rPr lang="en-US" sz="2200" dirty="0" err="1" smtClean="0">
                <a:solidFill>
                  <a:schemeClr val="bg1"/>
                </a:solidFill>
                <a:latin typeface="Century Gothic"/>
                <a:cs typeface="Century Gothic"/>
              </a:rPr>
              <a:t>Dr</a:t>
            </a:r>
            <a:r>
              <a:rPr lang="en-US" sz="2200" dirty="0" smtClean="0">
                <a:solidFill>
                  <a:schemeClr val="bg1"/>
                </a:solidFill>
                <a:latin typeface="Century Gothic"/>
                <a:cs typeface="Century Gothic"/>
              </a:rPr>
              <a:t> Francis Ray White </a:t>
            </a: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(LGBT Staff Network)</a:t>
            </a:r>
          </a:p>
          <a:p>
            <a:pPr algn="l"/>
            <a:r>
              <a:rPr lang="en-US" sz="2200" dirty="0" smtClean="0">
                <a:solidFill>
                  <a:schemeClr val="bg1"/>
                </a:solidFill>
                <a:latin typeface="Century Gothic"/>
                <a:cs typeface="Century Gothic"/>
              </a:rPr>
              <a:t>Matthew Follows </a:t>
            </a: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(UWSU LGBTI Student Society)</a:t>
            </a:r>
          </a:p>
          <a:p>
            <a:pPr algn="l"/>
            <a:r>
              <a:rPr lang="en-US" sz="2200" dirty="0" smtClean="0">
                <a:solidFill>
                  <a:schemeClr val="bg1"/>
                </a:solidFill>
                <a:latin typeface="Century Gothic"/>
                <a:cs typeface="Century Gothic"/>
              </a:rPr>
              <a:t>Jamie Wareham </a:t>
            </a:r>
            <a:r>
              <a:rPr lang="en-US" sz="2000" dirty="0" smtClean="0">
                <a:solidFill>
                  <a:schemeClr val="bg1"/>
                </a:solidFill>
                <a:latin typeface="Century Gothic"/>
                <a:cs typeface="Century Gothic"/>
              </a:rPr>
              <a:t>(UWSU LGBTI Student Society)</a:t>
            </a:r>
          </a:p>
        </p:txBody>
      </p:sp>
    </p:spTree>
    <p:extLst>
      <p:ext uri="{BB962C8B-B14F-4D97-AF65-F5344CB8AC3E}">
        <p14:creationId xmlns:p14="http://schemas.microsoft.com/office/powerpoint/2010/main" val="258525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 Soc Bop 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0"/>
            <a:ext cx="9144000" cy="671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7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09600" y="432659"/>
            <a:ext cx="7958757" cy="6043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rgbClr val="FF00FF"/>
                </a:solidFill>
                <a:latin typeface="Century Gothic"/>
                <a:cs typeface="Century Gothic"/>
              </a:rPr>
              <a:t>References</a:t>
            </a:r>
          </a:p>
          <a:p>
            <a:pPr algn="l"/>
            <a:endParaRPr lang="en-US" sz="2400" dirty="0" smtClean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</a:rPr>
              <a:t>Gunn, V. (2010) Academic Development Discussion Briefing: Lesbian, Gay, Bisexual and Transgender (LGBT) Perspectives and Learning at University. University of Glasgow Learning and Teaching Centre.</a:t>
            </a:r>
          </a:p>
          <a:p>
            <a:pPr algn="l"/>
            <a:endParaRPr lang="en-US" sz="18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</a:rPr>
              <a:t>NUS (2014) Education Beyond the Straight and Narrow: LGBT Students’ Experience in Higher Education. Available at: </a:t>
            </a:r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  <a:hlinkClick r:id="rId2"/>
              </a:rPr>
              <a:t>http://www.nus.org.uk/Global</a:t>
            </a:r>
            <a:r>
              <a:rPr lang="en-US" sz="1800" smtClean="0">
                <a:solidFill>
                  <a:srgbClr val="FFFFFF"/>
                </a:solidFill>
                <a:latin typeface="Century Gothic"/>
                <a:cs typeface="Century Gothic"/>
                <a:hlinkClick r:id="rId2"/>
              </a:rPr>
              <a:t>/</a:t>
            </a:r>
            <a:r>
              <a:rPr lang="en-US" sz="1800" smtClean="0">
                <a:solidFill>
                  <a:srgbClr val="FFFFFF"/>
                </a:solidFill>
                <a:latin typeface="Century Gothic"/>
                <a:cs typeface="Century Gothic"/>
                <a:hlinkClick r:id="rId2"/>
              </a:rPr>
              <a:t>LGBT-research.pdf</a:t>
            </a:r>
            <a:endParaRPr lang="en-US" sz="1800" dirty="0" smtClean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18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</a:rPr>
              <a:t>UWSU LGBT Society (2014) How Safe Do You Feel?: LGBT Students on Campus at the University of Westminster. Available at: </a:t>
            </a:r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  <a:hlinkClick r:id="rId3"/>
              </a:rPr>
              <a:t>http://punkandpolitics.co.uk/wp-content/uploads/2014/03/How-Safe-do-you-feel-UWSU-LGBT-Report-.pdf</a:t>
            </a:r>
            <a:endParaRPr lang="en-US" sz="1800" dirty="0" smtClean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1800" dirty="0" smtClean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r>
              <a:rPr lang="en-US" sz="1800" dirty="0" smtClean="0">
                <a:solidFill>
                  <a:srgbClr val="FFFFFF"/>
                </a:solidFill>
                <a:latin typeface="Century Gothic"/>
                <a:cs typeface="Century Gothic"/>
              </a:rPr>
              <a:t>Valentine, G., Wood, N. and Plummer, P. (2009) The Experience of Lesbian, Gay, Bisexual and Trans Staff and Students in Higher Education. Equality Challenge Unit Research Report.</a:t>
            </a:r>
          </a:p>
          <a:p>
            <a:pPr algn="l"/>
            <a:endParaRPr lang="en-US" sz="16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16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16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1600" dirty="0" smtClean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2400" dirty="0">
              <a:solidFill>
                <a:srgbClr val="FFFFFF"/>
              </a:solidFill>
              <a:latin typeface="Century Gothic"/>
              <a:cs typeface="Century Gothic"/>
            </a:endParaRPr>
          </a:p>
          <a:p>
            <a:pPr algn="l"/>
            <a:endParaRPr lang="en-US" sz="240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0749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216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University of Westminster 13th Learning and Teaching Symposium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Westminster 13th Learning and Teaching Symposium June 24 2014</dc:title>
  <dc:creator>Francis Ray White</dc:creator>
  <cp:lastModifiedBy>Francis Ray White</cp:lastModifiedBy>
  <cp:revision>7</cp:revision>
  <dcterms:created xsi:type="dcterms:W3CDTF">2014-06-21T09:01:00Z</dcterms:created>
  <dcterms:modified xsi:type="dcterms:W3CDTF">2014-06-22T22:18:23Z</dcterms:modified>
</cp:coreProperties>
</file>