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ppt/media/image12.jpg" ContentType="image/png"/>
  <Override PartName="/ppt/media/image17.jpg" ContentType="image/png"/>
  <Override PartName="/ppt/media/image18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70" r:id="rId17"/>
    <p:sldId id="271" r:id="rId18"/>
    <p:sldId id="272" r:id="rId19"/>
    <p:sldId id="276" r:id="rId20"/>
    <p:sldId id="278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Which activity helped you more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Comment on a picture</c:v>
                </c:pt>
                <c:pt idx="1">
                  <c:v>Write vocabulry on a given topic</c:v>
                </c:pt>
                <c:pt idx="2">
                  <c:v>Comment on a statement</c:v>
                </c:pt>
                <c:pt idx="3">
                  <c:v>Your opinion</c:v>
                </c:pt>
                <c:pt idx="4">
                  <c:v>Correction of the auto translation</c:v>
                </c:pt>
                <c:pt idx="5">
                  <c:v>Polls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</c:v>
                </c:pt>
                <c:pt idx="1">
                  <c:v>38</c:v>
                </c:pt>
                <c:pt idx="2">
                  <c:v>75</c:v>
                </c:pt>
                <c:pt idx="3">
                  <c:v>75</c:v>
                </c:pt>
                <c:pt idx="4">
                  <c:v>38</c:v>
                </c:pt>
                <c:pt idx="5">
                  <c:v>12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97698-913A-8748-B54B-949BD4869883}" type="doc">
      <dgm:prSet loTypeId="urn:microsoft.com/office/officeart/2005/8/layout/cycle2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84C9D6-3519-D74E-843A-072AAFCE89E6}">
      <dgm:prSet phldrT="[Text]"/>
      <dgm:spPr/>
      <dgm:t>
        <a:bodyPr/>
        <a:lstStyle/>
        <a:p>
          <a:r>
            <a:rPr lang="en-US" dirty="0" smtClean="0"/>
            <a:t>write</a:t>
          </a:r>
          <a:endParaRPr lang="en-US" dirty="0"/>
        </a:p>
      </dgm:t>
    </dgm:pt>
    <dgm:pt modelId="{9E17D243-A4B9-1F49-A43D-B99B760820DA}" type="parTrans" cxnId="{24EDA2CB-2849-D741-92AA-56CA3225F72A}">
      <dgm:prSet/>
      <dgm:spPr/>
      <dgm:t>
        <a:bodyPr/>
        <a:lstStyle/>
        <a:p>
          <a:endParaRPr lang="en-US"/>
        </a:p>
      </dgm:t>
    </dgm:pt>
    <dgm:pt modelId="{E2FDC6C2-1F0A-1442-B30A-37A5EBE4BA9B}" type="sibTrans" cxnId="{24EDA2CB-2849-D741-92AA-56CA3225F72A}">
      <dgm:prSet/>
      <dgm:spPr/>
      <dgm:t>
        <a:bodyPr/>
        <a:lstStyle/>
        <a:p>
          <a:endParaRPr lang="en-US"/>
        </a:p>
      </dgm:t>
    </dgm:pt>
    <dgm:pt modelId="{33EC85DC-D331-A643-BE0A-EAFF3DC83B1F}">
      <dgm:prSet phldrT="[Text]"/>
      <dgm:spPr/>
      <dgm:t>
        <a:bodyPr/>
        <a:lstStyle/>
        <a:p>
          <a:r>
            <a:rPr lang="en-US" dirty="0" smtClean="0"/>
            <a:t>Check </a:t>
          </a:r>
          <a:endParaRPr lang="en-US" dirty="0"/>
        </a:p>
      </dgm:t>
    </dgm:pt>
    <dgm:pt modelId="{B178F87B-3B79-D142-98E1-33FEF5DF582F}" type="parTrans" cxnId="{471230E0-B9F3-9B40-A0F2-C2AAC75F3DED}">
      <dgm:prSet/>
      <dgm:spPr/>
      <dgm:t>
        <a:bodyPr/>
        <a:lstStyle/>
        <a:p>
          <a:endParaRPr lang="en-US"/>
        </a:p>
      </dgm:t>
    </dgm:pt>
    <dgm:pt modelId="{C678CF9E-46F5-CE4C-A548-0D872D04CBFA}" type="sibTrans" cxnId="{471230E0-B9F3-9B40-A0F2-C2AAC75F3DED}">
      <dgm:prSet/>
      <dgm:spPr/>
      <dgm:t>
        <a:bodyPr/>
        <a:lstStyle/>
        <a:p>
          <a:endParaRPr lang="en-US"/>
        </a:p>
      </dgm:t>
    </dgm:pt>
    <dgm:pt modelId="{FE64F27D-8159-0F45-A19B-99F849F2E6DC}">
      <dgm:prSet phldrT="[Text]"/>
      <dgm:spPr/>
      <dgm:t>
        <a:bodyPr/>
        <a:lstStyle/>
        <a:p>
          <a:r>
            <a:rPr lang="en-US" dirty="0" smtClean="0"/>
            <a:t>Tweet </a:t>
          </a:r>
          <a:endParaRPr lang="en-US" dirty="0"/>
        </a:p>
      </dgm:t>
    </dgm:pt>
    <dgm:pt modelId="{0AB386D2-A3F0-1349-BC3B-9C3F4D8070EB}" type="parTrans" cxnId="{89D95A2D-A4E5-2242-BEAB-C08EEEA4797E}">
      <dgm:prSet/>
      <dgm:spPr/>
      <dgm:t>
        <a:bodyPr/>
        <a:lstStyle/>
        <a:p>
          <a:endParaRPr lang="en-US"/>
        </a:p>
      </dgm:t>
    </dgm:pt>
    <dgm:pt modelId="{6ACA8E04-FD6D-E64E-9EC6-67FD72962181}" type="sibTrans" cxnId="{89D95A2D-A4E5-2242-BEAB-C08EEEA4797E}">
      <dgm:prSet/>
      <dgm:spPr/>
      <dgm:t>
        <a:bodyPr/>
        <a:lstStyle/>
        <a:p>
          <a:endParaRPr lang="en-US"/>
        </a:p>
      </dgm:t>
    </dgm:pt>
    <dgm:pt modelId="{6FD38C66-88B2-DB4B-A085-507A6F54460E}">
      <dgm:prSet phldrT="[Text]"/>
      <dgm:spPr/>
      <dgm:t>
        <a:bodyPr/>
        <a:lstStyle/>
        <a:p>
          <a:r>
            <a:rPr lang="en-US" dirty="0" smtClean="0"/>
            <a:t>Check </a:t>
          </a:r>
          <a:endParaRPr lang="en-US" dirty="0"/>
        </a:p>
      </dgm:t>
    </dgm:pt>
    <dgm:pt modelId="{A348A46C-81A6-1240-B40E-11BB7F50345D}" type="parTrans" cxnId="{61E41BF1-024A-7847-A409-5ED9DA387D9C}">
      <dgm:prSet/>
      <dgm:spPr/>
      <dgm:t>
        <a:bodyPr/>
        <a:lstStyle/>
        <a:p>
          <a:endParaRPr lang="en-US"/>
        </a:p>
      </dgm:t>
    </dgm:pt>
    <dgm:pt modelId="{42486478-928C-0B4E-B819-403D5A87E9E4}" type="sibTrans" cxnId="{61E41BF1-024A-7847-A409-5ED9DA387D9C}">
      <dgm:prSet/>
      <dgm:spPr/>
      <dgm:t>
        <a:bodyPr/>
        <a:lstStyle/>
        <a:p>
          <a:endParaRPr lang="en-US"/>
        </a:p>
      </dgm:t>
    </dgm:pt>
    <dgm:pt modelId="{B43DF893-C374-5E48-B87E-D81A13EBDE2E}" type="pres">
      <dgm:prSet presAssocID="{1EA97698-913A-8748-B54B-949BD48698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E5C90-10EA-C040-8A22-485227AE4141}" type="pres">
      <dgm:prSet presAssocID="{AF84C9D6-3519-D74E-843A-072AAFCE89E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17201-5F97-6A49-A495-3E11BFC31211}" type="pres">
      <dgm:prSet presAssocID="{E2FDC6C2-1F0A-1442-B30A-37A5EBE4BA9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D8EFA35-A1A9-6946-A643-E8139B53D2E0}" type="pres">
      <dgm:prSet presAssocID="{E2FDC6C2-1F0A-1442-B30A-37A5EBE4BA9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8829ED6-EEF1-3044-B13A-FE24CB1BB2FA}" type="pres">
      <dgm:prSet presAssocID="{33EC85DC-D331-A643-BE0A-EAFF3DC83B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533F-1CFC-9849-9BE6-20462CD51C99}" type="pres">
      <dgm:prSet presAssocID="{C678CF9E-46F5-CE4C-A548-0D872D04CBF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E376BCD-2FB9-5342-9405-A3D8E0B9AFF1}" type="pres">
      <dgm:prSet presAssocID="{C678CF9E-46F5-CE4C-A548-0D872D04CBF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EB3CBBF-C7D1-094F-9044-7079C6DAB186}" type="pres">
      <dgm:prSet presAssocID="{FE64F27D-8159-0F45-A19B-99F849F2E6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F9D06-666F-8947-B1D1-1ABF80967DD8}" type="pres">
      <dgm:prSet presAssocID="{6ACA8E04-FD6D-E64E-9EC6-67FD7296218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8E9A60A-0E56-B143-A58F-A2A13B730830}" type="pres">
      <dgm:prSet presAssocID="{6ACA8E04-FD6D-E64E-9EC6-67FD7296218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534DFBA-08F4-2344-A04E-59BC01D6863C}" type="pres">
      <dgm:prSet presAssocID="{6FD38C66-88B2-DB4B-A085-507A6F5446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CFD69-1341-C44F-9098-0D8B5A002FF0}" type="pres">
      <dgm:prSet presAssocID="{42486478-928C-0B4E-B819-403D5A87E9E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EDE5C9E-C178-7241-AFE5-798F9D99EE98}" type="pres">
      <dgm:prSet presAssocID="{42486478-928C-0B4E-B819-403D5A87E9E4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B282EE5-627F-0447-ABC9-D0BB6A083CC7}" type="presOf" srcId="{C678CF9E-46F5-CE4C-A548-0D872D04CBFA}" destId="{3E376BCD-2FB9-5342-9405-A3D8E0B9AFF1}" srcOrd="1" destOrd="0" presId="urn:microsoft.com/office/officeart/2005/8/layout/cycle2"/>
    <dgm:cxn modelId="{FDDC7608-4E52-E747-97A4-2952ABD95376}" type="presOf" srcId="{42486478-928C-0B4E-B819-403D5A87E9E4}" destId="{FEDE5C9E-C178-7241-AFE5-798F9D99EE98}" srcOrd="1" destOrd="0" presId="urn:microsoft.com/office/officeart/2005/8/layout/cycle2"/>
    <dgm:cxn modelId="{1D813554-CB40-CF49-97C9-152BBEFFB7A4}" type="presOf" srcId="{C678CF9E-46F5-CE4C-A548-0D872D04CBFA}" destId="{FB8D533F-1CFC-9849-9BE6-20462CD51C99}" srcOrd="0" destOrd="0" presId="urn:microsoft.com/office/officeart/2005/8/layout/cycle2"/>
    <dgm:cxn modelId="{00780EC7-EC05-A54D-86C5-8F5D950E2444}" type="presOf" srcId="{6ACA8E04-FD6D-E64E-9EC6-67FD72962181}" destId="{FEBF9D06-666F-8947-B1D1-1ABF80967DD8}" srcOrd="0" destOrd="0" presId="urn:microsoft.com/office/officeart/2005/8/layout/cycle2"/>
    <dgm:cxn modelId="{16A2EFB8-A029-A84B-A10D-D0BC70F6CBF3}" type="presOf" srcId="{33EC85DC-D331-A643-BE0A-EAFF3DC83B1F}" destId="{18829ED6-EEF1-3044-B13A-FE24CB1BB2FA}" srcOrd="0" destOrd="0" presId="urn:microsoft.com/office/officeart/2005/8/layout/cycle2"/>
    <dgm:cxn modelId="{471230E0-B9F3-9B40-A0F2-C2AAC75F3DED}" srcId="{1EA97698-913A-8748-B54B-949BD4869883}" destId="{33EC85DC-D331-A643-BE0A-EAFF3DC83B1F}" srcOrd="1" destOrd="0" parTransId="{B178F87B-3B79-D142-98E1-33FEF5DF582F}" sibTransId="{C678CF9E-46F5-CE4C-A548-0D872D04CBFA}"/>
    <dgm:cxn modelId="{B58CA981-B694-D844-BDC7-951F470B0C2F}" type="presOf" srcId="{42486478-928C-0B4E-B819-403D5A87E9E4}" destId="{FA9CFD69-1341-C44F-9098-0D8B5A002FF0}" srcOrd="0" destOrd="0" presId="urn:microsoft.com/office/officeart/2005/8/layout/cycle2"/>
    <dgm:cxn modelId="{61E41BF1-024A-7847-A409-5ED9DA387D9C}" srcId="{1EA97698-913A-8748-B54B-949BD4869883}" destId="{6FD38C66-88B2-DB4B-A085-507A6F54460E}" srcOrd="3" destOrd="0" parTransId="{A348A46C-81A6-1240-B40E-11BB7F50345D}" sibTransId="{42486478-928C-0B4E-B819-403D5A87E9E4}"/>
    <dgm:cxn modelId="{24EDA2CB-2849-D741-92AA-56CA3225F72A}" srcId="{1EA97698-913A-8748-B54B-949BD4869883}" destId="{AF84C9D6-3519-D74E-843A-072AAFCE89E6}" srcOrd="0" destOrd="0" parTransId="{9E17D243-A4B9-1F49-A43D-B99B760820DA}" sibTransId="{E2FDC6C2-1F0A-1442-B30A-37A5EBE4BA9B}"/>
    <dgm:cxn modelId="{89D95A2D-A4E5-2242-BEAB-C08EEEA4797E}" srcId="{1EA97698-913A-8748-B54B-949BD4869883}" destId="{FE64F27D-8159-0F45-A19B-99F849F2E6DC}" srcOrd="2" destOrd="0" parTransId="{0AB386D2-A3F0-1349-BC3B-9C3F4D8070EB}" sibTransId="{6ACA8E04-FD6D-E64E-9EC6-67FD72962181}"/>
    <dgm:cxn modelId="{DFF5E09E-B0DA-8E44-A2A9-34A4DB0C0ADB}" type="presOf" srcId="{FE64F27D-8159-0F45-A19B-99F849F2E6DC}" destId="{8EB3CBBF-C7D1-094F-9044-7079C6DAB186}" srcOrd="0" destOrd="0" presId="urn:microsoft.com/office/officeart/2005/8/layout/cycle2"/>
    <dgm:cxn modelId="{F0E29D18-F1AB-2F4A-93B5-6D7E99BE5988}" type="presOf" srcId="{1EA97698-913A-8748-B54B-949BD4869883}" destId="{B43DF893-C374-5E48-B87E-D81A13EBDE2E}" srcOrd="0" destOrd="0" presId="urn:microsoft.com/office/officeart/2005/8/layout/cycle2"/>
    <dgm:cxn modelId="{00CFA789-6468-4246-B19E-1AC67F0529D5}" type="presOf" srcId="{AF84C9D6-3519-D74E-843A-072AAFCE89E6}" destId="{C9DE5C90-10EA-C040-8A22-485227AE4141}" srcOrd="0" destOrd="0" presId="urn:microsoft.com/office/officeart/2005/8/layout/cycle2"/>
    <dgm:cxn modelId="{31BDCD26-4F94-6543-B2DA-B15C4FDA254B}" type="presOf" srcId="{6ACA8E04-FD6D-E64E-9EC6-67FD72962181}" destId="{68E9A60A-0E56-B143-A58F-A2A13B730830}" srcOrd="1" destOrd="0" presId="urn:microsoft.com/office/officeart/2005/8/layout/cycle2"/>
    <dgm:cxn modelId="{CD0A19B7-0365-BF46-9A65-751FD439EF95}" type="presOf" srcId="{E2FDC6C2-1F0A-1442-B30A-37A5EBE4BA9B}" destId="{6C517201-5F97-6A49-A495-3E11BFC31211}" srcOrd="0" destOrd="0" presId="urn:microsoft.com/office/officeart/2005/8/layout/cycle2"/>
    <dgm:cxn modelId="{0ADDD300-8AB6-A545-A8BA-A7438A56605B}" type="presOf" srcId="{E2FDC6C2-1F0A-1442-B30A-37A5EBE4BA9B}" destId="{4D8EFA35-A1A9-6946-A643-E8139B53D2E0}" srcOrd="1" destOrd="0" presId="urn:microsoft.com/office/officeart/2005/8/layout/cycle2"/>
    <dgm:cxn modelId="{2BA75EA1-4C1F-6C4A-B14A-B3DA5A43EDCF}" type="presOf" srcId="{6FD38C66-88B2-DB4B-A085-507A6F54460E}" destId="{7534DFBA-08F4-2344-A04E-59BC01D6863C}" srcOrd="0" destOrd="0" presId="urn:microsoft.com/office/officeart/2005/8/layout/cycle2"/>
    <dgm:cxn modelId="{D86BA375-90D9-1F4A-A411-45CAFCAE727C}" type="presParOf" srcId="{B43DF893-C374-5E48-B87E-D81A13EBDE2E}" destId="{C9DE5C90-10EA-C040-8A22-485227AE4141}" srcOrd="0" destOrd="0" presId="urn:microsoft.com/office/officeart/2005/8/layout/cycle2"/>
    <dgm:cxn modelId="{70A28242-9511-EE42-A484-5C5F4B29DCDE}" type="presParOf" srcId="{B43DF893-C374-5E48-B87E-D81A13EBDE2E}" destId="{6C517201-5F97-6A49-A495-3E11BFC31211}" srcOrd="1" destOrd="0" presId="urn:microsoft.com/office/officeart/2005/8/layout/cycle2"/>
    <dgm:cxn modelId="{7A852FC7-DFE8-5F4E-8391-F63943CB0D7C}" type="presParOf" srcId="{6C517201-5F97-6A49-A495-3E11BFC31211}" destId="{4D8EFA35-A1A9-6946-A643-E8139B53D2E0}" srcOrd="0" destOrd="0" presId="urn:microsoft.com/office/officeart/2005/8/layout/cycle2"/>
    <dgm:cxn modelId="{6E0E4290-FD8D-2F41-976B-6B08FB4D2D1F}" type="presParOf" srcId="{B43DF893-C374-5E48-B87E-D81A13EBDE2E}" destId="{18829ED6-EEF1-3044-B13A-FE24CB1BB2FA}" srcOrd="2" destOrd="0" presId="urn:microsoft.com/office/officeart/2005/8/layout/cycle2"/>
    <dgm:cxn modelId="{83674A9B-4F1C-F448-92B9-F041E6A0412D}" type="presParOf" srcId="{B43DF893-C374-5E48-B87E-D81A13EBDE2E}" destId="{FB8D533F-1CFC-9849-9BE6-20462CD51C99}" srcOrd="3" destOrd="0" presId="urn:microsoft.com/office/officeart/2005/8/layout/cycle2"/>
    <dgm:cxn modelId="{EA8CFA75-2E95-2040-803C-47BCEFD94E3F}" type="presParOf" srcId="{FB8D533F-1CFC-9849-9BE6-20462CD51C99}" destId="{3E376BCD-2FB9-5342-9405-A3D8E0B9AFF1}" srcOrd="0" destOrd="0" presId="urn:microsoft.com/office/officeart/2005/8/layout/cycle2"/>
    <dgm:cxn modelId="{6EF3B92B-E908-F94D-80EC-8CF815C7D6C5}" type="presParOf" srcId="{B43DF893-C374-5E48-B87E-D81A13EBDE2E}" destId="{8EB3CBBF-C7D1-094F-9044-7079C6DAB186}" srcOrd="4" destOrd="0" presId="urn:microsoft.com/office/officeart/2005/8/layout/cycle2"/>
    <dgm:cxn modelId="{CE321A8C-94D3-D645-BBFD-50B55BED45BE}" type="presParOf" srcId="{B43DF893-C374-5E48-B87E-D81A13EBDE2E}" destId="{FEBF9D06-666F-8947-B1D1-1ABF80967DD8}" srcOrd="5" destOrd="0" presId="urn:microsoft.com/office/officeart/2005/8/layout/cycle2"/>
    <dgm:cxn modelId="{44BDC506-77FD-B644-A863-9C212826020A}" type="presParOf" srcId="{FEBF9D06-666F-8947-B1D1-1ABF80967DD8}" destId="{68E9A60A-0E56-B143-A58F-A2A13B730830}" srcOrd="0" destOrd="0" presId="urn:microsoft.com/office/officeart/2005/8/layout/cycle2"/>
    <dgm:cxn modelId="{BB6D8D29-23CB-7344-A09B-EB2133943FF9}" type="presParOf" srcId="{B43DF893-C374-5E48-B87E-D81A13EBDE2E}" destId="{7534DFBA-08F4-2344-A04E-59BC01D6863C}" srcOrd="6" destOrd="0" presId="urn:microsoft.com/office/officeart/2005/8/layout/cycle2"/>
    <dgm:cxn modelId="{666351F8-7B10-F447-972F-BCC793CD9492}" type="presParOf" srcId="{B43DF893-C374-5E48-B87E-D81A13EBDE2E}" destId="{FA9CFD69-1341-C44F-9098-0D8B5A002FF0}" srcOrd="7" destOrd="0" presId="urn:microsoft.com/office/officeart/2005/8/layout/cycle2"/>
    <dgm:cxn modelId="{65A79428-D1BA-6A42-82EF-B9FE1AD6759D}" type="presParOf" srcId="{FA9CFD69-1341-C44F-9098-0D8B5A002FF0}" destId="{FEDE5C9E-C178-7241-AFE5-798F9D99EE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7D33A-0CEB-FD4E-B5F3-CB6F076EF0B1}" type="doc">
      <dgm:prSet loTypeId="urn:microsoft.com/office/officeart/2005/8/layout/cycle1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851725-9E8B-3D4B-82E2-343C7AE1CAD0}">
      <dgm:prSet phldrT="[Text]" custT="1"/>
      <dgm:spPr/>
      <dgm:t>
        <a:bodyPr/>
        <a:lstStyle/>
        <a:p>
          <a:r>
            <a:rPr lang="en-US" sz="2400" spc="-150" dirty="0" smtClean="0"/>
            <a:t>Bridge the gap between formal and informal learning</a:t>
          </a:r>
          <a:endParaRPr lang="en-US" sz="2400" spc="-150" dirty="0"/>
        </a:p>
      </dgm:t>
    </dgm:pt>
    <dgm:pt modelId="{EDC5256F-4ADF-794E-8DDC-249F181FD981}" type="parTrans" cxnId="{D765B999-CE80-4F46-A2BE-393BEB205FF2}">
      <dgm:prSet/>
      <dgm:spPr/>
      <dgm:t>
        <a:bodyPr/>
        <a:lstStyle/>
        <a:p>
          <a:endParaRPr lang="en-US"/>
        </a:p>
      </dgm:t>
    </dgm:pt>
    <dgm:pt modelId="{DC274352-40FB-444E-89B8-FB967F1970F4}" type="sibTrans" cxnId="{D765B999-CE80-4F46-A2BE-393BEB205FF2}">
      <dgm:prSet/>
      <dgm:spPr/>
      <dgm:t>
        <a:bodyPr/>
        <a:lstStyle/>
        <a:p>
          <a:endParaRPr lang="en-US"/>
        </a:p>
      </dgm:t>
    </dgm:pt>
    <dgm:pt modelId="{4B8469F0-EC7E-5F40-B28C-4DCC34C8862B}">
      <dgm:prSet phldrT="[Text]" custT="1"/>
      <dgm:spPr/>
      <dgm:t>
        <a:bodyPr/>
        <a:lstStyle/>
        <a:p>
          <a:r>
            <a:rPr lang="en-US" sz="2400" spc="-150" dirty="0" smtClean="0"/>
            <a:t>It can be used as “writing” portfolio</a:t>
          </a:r>
          <a:endParaRPr lang="en-US" sz="2400" spc="-150" dirty="0"/>
        </a:p>
      </dgm:t>
    </dgm:pt>
    <dgm:pt modelId="{4BD6D635-F5AD-9542-AE67-0CF16A150B9B}" type="parTrans" cxnId="{17107DB5-1C3C-EE4C-ABD4-719EDBB6C401}">
      <dgm:prSet/>
      <dgm:spPr/>
      <dgm:t>
        <a:bodyPr/>
        <a:lstStyle/>
        <a:p>
          <a:endParaRPr lang="en-US"/>
        </a:p>
      </dgm:t>
    </dgm:pt>
    <dgm:pt modelId="{5F8CD6A5-7547-8A4A-9091-F48B6EF38DD4}" type="sibTrans" cxnId="{17107DB5-1C3C-EE4C-ABD4-719EDBB6C401}">
      <dgm:prSet/>
      <dgm:spPr/>
      <dgm:t>
        <a:bodyPr/>
        <a:lstStyle/>
        <a:p>
          <a:endParaRPr lang="en-US"/>
        </a:p>
      </dgm:t>
    </dgm:pt>
    <dgm:pt modelId="{CAB2C29E-2DF2-174A-A8BE-358DF0BEB33F}">
      <dgm:prSet phldrT="[Text]" custT="1"/>
      <dgm:spPr/>
      <dgm:t>
        <a:bodyPr/>
        <a:lstStyle/>
        <a:p>
          <a:r>
            <a:rPr lang="en-US" sz="2400" spc="-150" dirty="0" smtClean="0"/>
            <a:t> Blended learning community </a:t>
          </a:r>
          <a:endParaRPr lang="en-US" sz="2400" spc="-150" dirty="0"/>
        </a:p>
      </dgm:t>
    </dgm:pt>
    <dgm:pt modelId="{FCAA1525-BA50-CE44-B398-F6C0FF2701B5}" type="parTrans" cxnId="{AD697449-109B-B841-B5A4-21D8DA6C088F}">
      <dgm:prSet/>
      <dgm:spPr/>
      <dgm:t>
        <a:bodyPr/>
        <a:lstStyle/>
        <a:p>
          <a:endParaRPr lang="en-US"/>
        </a:p>
      </dgm:t>
    </dgm:pt>
    <dgm:pt modelId="{FCEF4D65-168B-7B46-BCE6-FC48DBC79792}" type="sibTrans" cxnId="{AD697449-109B-B841-B5A4-21D8DA6C088F}">
      <dgm:prSet/>
      <dgm:spPr/>
      <dgm:t>
        <a:bodyPr/>
        <a:lstStyle/>
        <a:p>
          <a:endParaRPr lang="en-US"/>
        </a:p>
      </dgm:t>
    </dgm:pt>
    <dgm:pt modelId="{16582EE9-6C8C-5347-8673-514744DE080B}">
      <dgm:prSet phldrT="[Text]" custT="1"/>
      <dgm:spPr/>
      <dgm:t>
        <a:bodyPr/>
        <a:lstStyle/>
        <a:p>
          <a:r>
            <a:rPr lang="en-US" sz="2400" spc="-150" dirty="0" smtClean="0"/>
            <a:t>Practice the language through guided activities </a:t>
          </a:r>
          <a:endParaRPr lang="en-US" sz="2400" spc="-150" dirty="0"/>
        </a:p>
      </dgm:t>
    </dgm:pt>
    <dgm:pt modelId="{3E54A188-86E6-374B-A6A5-58AC1278887E}" type="parTrans" cxnId="{ADE29A53-4C1E-2E4C-9F09-A75E1BF254F2}">
      <dgm:prSet/>
      <dgm:spPr/>
      <dgm:t>
        <a:bodyPr/>
        <a:lstStyle/>
        <a:p>
          <a:endParaRPr lang="en-US"/>
        </a:p>
      </dgm:t>
    </dgm:pt>
    <dgm:pt modelId="{C692DF62-8732-9043-A3E7-1C74B7EAE2B8}" type="sibTrans" cxnId="{ADE29A53-4C1E-2E4C-9F09-A75E1BF254F2}">
      <dgm:prSet/>
      <dgm:spPr/>
      <dgm:t>
        <a:bodyPr/>
        <a:lstStyle/>
        <a:p>
          <a:endParaRPr lang="en-US"/>
        </a:p>
      </dgm:t>
    </dgm:pt>
    <dgm:pt modelId="{D78CC3C3-0BC5-5646-9332-FBBAF1748468}">
      <dgm:prSet phldrT="[Text]" custT="1"/>
      <dgm:spPr/>
      <dgm:t>
        <a:bodyPr/>
        <a:lstStyle/>
        <a:p>
          <a:r>
            <a:rPr lang="en-US" sz="2400" spc="-150" dirty="0" smtClean="0"/>
            <a:t>Allow more shy students to learn </a:t>
          </a:r>
          <a:endParaRPr lang="en-US" sz="2400" spc="-150" dirty="0"/>
        </a:p>
      </dgm:t>
    </dgm:pt>
    <dgm:pt modelId="{A7F8231D-9856-8A46-BBC1-2D33D7B47302}" type="parTrans" cxnId="{F1DB6150-36E9-2D40-B366-198E02631832}">
      <dgm:prSet/>
      <dgm:spPr/>
      <dgm:t>
        <a:bodyPr/>
        <a:lstStyle/>
        <a:p>
          <a:endParaRPr lang="en-US"/>
        </a:p>
      </dgm:t>
    </dgm:pt>
    <dgm:pt modelId="{CAE6C5F1-E025-A941-BC95-1A2A1A5C48F0}" type="sibTrans" cxnId="{F1DB6150-36E9-2D40-B366-198E02631832}">
      <dgm:prSet/>
      <dgm:spPr/>
      <dgm:t>
        <a:bodyPr/>
        <a:lstStyle/>
        <a:p>
          <a:endParaRPr lang="en-US"/>
        </a:p>
      </dgm:t>
    </dgm:pt>
    <dgm:pt modelId="{BF86F559-977B-984F-A3C6-4EAC6A4AF77F}" type="pres">
      <dgm:prSet presAssocID="{AF57D33A-0CEB-FD4E-B5F3-CB6F076EF0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0AD06D-154F-9A4D-8356-F6182AEE8C2F}" type="pres">
      <dgm:prSet presAssocID="{97851725-9E8B-3D4B-82E2-343C7AE1CAD0}" presName="dummy" presStyleCnt="0"/>
      <dgm:spPr/>
      <dgm:t>
        <a:bodyPr/>
        <a:lstStyle/>
        <a:p>
          <a:endParaRPr lang="en-GB"/>
        </a:p>
      </dgm:t>
    </dgm:pt>
    <dgm:pt modelId="{C4F2DFDB-1C3D-3D45-8C5D-7A3E14C9D9B5}" type="pres">
      <dgm:prSet presAssocID="{97851725-9E8B-3D4B-82E2-343C7AE1CAD0}" presName="node" presStyleLbl="revTx" presStyleIdx="0" presStyleCnt="5" custScaleX="129320" custScaleY="1054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62E36B-C295-1C4B-835F-BB497F853262}" type="pres">
      <dgm:prSet presAssocID="{DC274352-40FB-444E-89B8-FB967F1970F4}" presName="sibTrans" presStyleLbl="node1" presStyleIdx="0" presStyleCnt="5"/>
      <dgm:spPr/>
      <dgm:t>
        <a:bodyPr/>
        <a:lstStyle/>
        <a:p>
          <a:endParaRPr lang="en-GB"/>
        </a:p>
      </dgm:t>
    </dgm:pt>
    <dgm:pt modelId="{56414F2C-3BB7-334C-9B20-E2CAF0AB3628}" type="pres">
      <dgm:prSet presAssocID="{4B8469F0-EC7E-5F40-B28C-4DCC34C8862B}" presName="dummy" presStyleCnt="0"/>
      <dgm:spPr/>
      <dgm:t>
        <a:bodyPr/>
        <a:lstStyle/>
        <a:p>
          <a:endParaRPr lang="en-GB"/>
        </a:p>
      </dgm:t>
    </dgm:pt>
    <dgm:pt modelId="{A0A32AFE-7B40-824E-861C-9B6D3F0C5F44}" type="pres">
      <dgm:prSet presAssocID="{4B8469F0-EC7E-5F40-B28C-4DCC34C8862B}" presName="node" presStyleLbl="revTx" presStyleIdx="1" presStyleCnt="5" custScaleX="140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C5454-3E4A-B047-9E71-84B8ECAED171}" type="pres">
      <dgm:prSet presAssocID="{5F8CD6A5-7547-8A4A-9091-F48B6EF38DD4}" presName="sibTrans" presStyleLbl="node1" presStyleIdx="1" presStyleCnt="5"/>
      <dgm:spPr/>
      <dgm:t>
        <a:bodyPr/>
        <a:lstStyle/>
        <a:p>
          <a:endParaRPr lang="en-GB"/>
        </a:p>
      </dgm:t>
    </dgm:pt>
    <dgm:pt modelId="{E83E8E93-9B98-5A40-A1C0-6C4C536C2A39}" type="pres">
      <dgm:prSet presAssocID="{CAB2C29E-2DF2-174A-A8BE-358DF0BEB33F}" presName="dummy" presStyleCnt="0"/>
      <dgm:spPr/>
      <dgm:t>
        <a:bodyPr/>
        <a:lstStyle/>
        <a:p>
          <a:endParaRPr lang="en-GB"/>
        </a:p>
      </dgm:t>
    </dgm:pt>
    <dgm:pt modelId="{C20539DE-811C-7D40-AB5E-A640832E3E3C}" type="pres">
      <dgm:prSet presAssocID="{CAB2C29E-2DF2-174A-A8BE-358DF0BEB33F}" presName="node" presStyleLbl="revTx" presStyleIdx="2" presStyleCnt="5" custScaleX="137424" custScaleY="100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E1A46-45F1-ED41-9C89-06532B0A5FBA}" type="pres">
      <dgm:prSet presAssocID="{FCEF4D65-168B-7B46-BCE6-FC48DBC79792}" presName="sibTrans" presStyleLbl="node1" presStyleIdx="2" presStyleCnt="5"/>
      <dgm:spPr/>
      <dgm:t>
        <a:bodyPr/>
        <a:lstStyle/>
        <a:p>
          <a:endParaRPr lang="en-GB"/>
        </a:p>
      </dgm:t>
    </dgm:pt>
    <dgm:pt modelId="{04797064-00CA-3348-80ED-44B0476A08AD}" type="pres">
      <dgm:prSet presAssocID="{16582EE9-6C8C-5347-8673-514744DE080B}" presName="dummy" presStyleCnt="0"/>
      <dgm:spPr/>
      <dgm:t>
        <a:bodyPr/>
        <a:lstStyle/>
        <a:p>
          <a:endParaRPr lang="en-GB"/>
        </a:p>
      </dgm:t>
    </dgm:pt>
    <dgm:pt modelId="{F18DCD7B-360C-1146-8C96-9E64DEBF6000}" type="pres">
      <dgm:prSet presAssocID="{16582EE9-6C8C-5347-8673-514744DE080B}" presName="node" presStyleLbl="revTx" presStyleIdx="3" presStyleCnt="5" custScaleX="1388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CDA953-41F0-4C4C-AA05-473C69EE5228}" type="pres">
      <dgm:prSet presAssocID="{C692DF62-8732-9043-A3E7-1C74B7EAE2B8}" presName="sibTrans" presStyleLbl="node1" presStyleIdx="3" presStyleCnt="5"/>
      <dgm:spPr/>
      <dgm:t>
        <a:bodyPr/>
        <a:lstStyle/>
        <a:p>
          <a:endParaRPr lang="en-GB"/>
        </a:p>
      </dgm:t>
    </dgm:pt>
    <dgm:pt modelId="{ACBFDA35-4EE8-584B-972D-ADBD7A32BF44}" type="pres">
      <dgm:prSet presAssocID="{D78CC3C3-0BC5-5646-9332-FBBAF1748468}" presName="dummy" presStyleCnt="0"/>
      <dgm:spPr/>
      <dgm:t>
        <a:bodyPr/>
        <a:lstStyle/>
        <a:p>
          <a:endParaRPr lang="en-GB"/>
        </a:p>
      </dgm:t>
    </dgm:pt>
    <dgm:pt modelId="{EB8EE13C-0B15-2141-8323-C1537909B680}" type="pres">
      <dgm:prSet presAssocID="{D78CC3C3-0BC5-5646-9332-FBBAF1748468}" presName="node" presStyleLbl="revTx" presStyleIdx="4" presStyleCnt="5" custScaleX="1168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3D4B1C-15E2-CA40-8F78-0DA0746C06FE}" type="pres">
      <dgm:prSet presAssocID="{CAE6C5F1-E025-A941-BC95-1A2A1A5C48F0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DA6D36AA-1F3D-4848-BDD6-DC6895FB49EF}" type="presOf" srcId="{FCEF4D65-168B-7B46-BCE6-FC48DBC79792}" destId="{1D0E1A46-45F1-ED41-9C89-06532B0A5FBA}" srcOrd="0" destOrd="0" presId="urn:microsoft.com/office/officeart/2005/8/layout/cycle1"/>
    <dgm:cxn modelId="{2C3FA7B2-8E04-5541-8F74-68068E157EEB}" type="presOf" srcId="{4B8469F0-EC7E-5F40-B28C-4DCC34C8862B}" destId="{A0A32AFE-7B40-824E-861C-9B6D3F0C5F44}" srcOrd="0" destOrd="0" presId="urn:microsoft.com/office/officeart/2005/8/layout/cycle1"/>
    <dgm:cxn modelId="{0111C1F3-6414-C344-BFC0-7E20AF4F298E}" type="presOf" srcId="{DC274352-40FB-444E-89B8-FB967F1970F4}" destId="{E862E36B-C295-1C4B-835F-BB497F853262}" srcOrd="0" destOrd="0" presId="urn:microsoft.com/office/officeart/2005/8/layout/cycle1"/>
    <dgm:cxn modelId="{8A89F41A-947F-4B47-973E-D419AB9405A5}" type="presOf" srcId="{D78CC3C3-0BC5-5646-9332-FBBAF1748468}" destId="{EB8EE13C-0B15-2141-8323-C1537909B680}" srcOrd="0" destOrd="0" presId="urn:microsoft.com/office/officeart/2005/8/layout/cycle1"/>
    <dgm:cxn modelId="{D765B999-CE80-4F46-A2BE-393BEB205FF2}" srcId="{AF57D33A-0CEB-FD4E-B5F3-CB6F076EF0B1}" destId="{97851725-9E8B-3D4B-82E2-343C7AE1CAD0}" srcOrd="0" destOrd="0" parTransId="{EDC5256F-4ADF-794E-8DDC-249F181FD981}" sibTransId="{DC274352-40FB-444E-89B8-FB967F1970F4}"/>
    <dgm:cxn modelId="{B64CBD28-A70F-B244-8E4D-924088653892}" type="presOf" srcId="{16582EE9-6C8C-5347-8673-514744DE080B}" destId="{F18DCD7B-360C-1146-8C96-9E64DEBF6000}" srcOrd="0" destOrd="0" presId="urn:microsoft.com/office/officeart/2005/8/layout/cycle1"/>
    <dgm:cxn modelId="{13C74D29-794A-8D4A-9DF6-C2D9E501D4D9}" type="presOf" srcId="{CAE6C5F1-E025-A941-BC95-1A2A1A5C48F0}" destId="{183D4B1C-15E2-CA40-8F78-0DA0746C06FE}" srcOrd="0" destOrd="0" presId="urn:microsoft.com/office/officeart/2005/8/layout/cycle1"/>
    <dgm:cxn modelId="{2E8F0E0D-C1A7-F54A-AA6A-E49FE137B620}" type="presOf" srcId="{97851725-9E8B-3D4B-82E2-343C7AE1CAD0}" destId="{C4F2DFDB-1C3D-3D45-8C5D-7A3E14C9D9B5}" srcOrd="0" destOrd="0" presId="urn:microsoft.com/office/officeart/2005/8/layout/cycle1"/>
    <dgm:cxn modelId="{AB93AA69-FA14-3D4D-8910-82C1F03F7074}" type="presOf" srcId="{C692DF62-8732-9043-A3E7-1C74B7EAE2B8}" destId="{97CDA953-41F0-4C4C-AA05-473C69EE5228}" srcOrd="0" destOrd="0" presId="urn:microsoft.com/office/officeart/2005/8/layout/cycle1"/>
    <dgm:cxn modelId="{17107DB5-1C3C-EE4C-ABD4-719EDBB6C401}" srcId="{AF57D33A-0CEB-FD4E-B5F3-CB6F076EF0B1}" destId="{4B8469F0-EC7E-5F40-B28C-4DCC34C8862B}" srcOrd="1" destOrd="0" parTransId="{4BD6D635-F5AD-9542-AE67-0CF16A150B9B}" sibTransId="{5F8CD6A5-7547-8A4A-9091-F48B6EF38DD4}"/>
    <dgm:cxn modelId="{D05E8F34-5A14-E949-97D5-67A9F4849D64}" type="presOf" srcId="{5F8CD6A5-7547-8A4A-9091-F48B6EF38DD4}" destId="{8D0C5454-3E4A-B047-9E71-84B8ECAED171}" srcOrd="0" destOrd="0" presId="urn:microsoft.com/office/officeart/2005/8/layout/cycle1"/>
    <dgm:cxn modelId="{ADE29A53-4C1E-2E4C-9F09-A75E1BF254F2}" srcId="{AF57D33A-0CEB-FD4E-B5F3-CB6F076EF0B1}" destId="{16582EE9-6C8C-5347-8673-514744DE080B}" srcOrd="3" destOrd="0" parTransId="{3E54A188-86E6-374B-A6A5-58AC1278887E}" sibTransId="{C692DF62-8732-9043-A3E7-1C74B7EAE2B8}"/>
    <dgm:cxn modelId="{516F6C44-D7A1-D741-B90E-D21F1771EDE5}" type="presOf" srcId="{AF57D33A-0CEB-FD4E-B5F3-CB6F076EF0B1}" destId="{BF86F559-977B-984F-A3C6-4EAC6A4AF77F}" srcOrd="0" destOrd="0" presId="urn:microsoft.com/office/officeart/2005/8/layout/cycle1"/>
    <dgm:cxn modelId="{578543CE-694D-3941-AD01-1D7DB9C3A1B5}" type="presOf" srcId="{CAB2C29E-2DF2-174A-A8BE-358DF0BEB33F}" destId="{C20539DE-811C-7D40-AB5E-A640832E3E3C}" srcOrd="0" destOrd="0" presId="urn:microsoft.com/office/officeart/2005/8/layout/cycle1"/>
    <dgm:cxn modelId="{F1DB6150-36E9-2D40-B366-198E02631832}" srcId="{AF57D33A-0CEB-FD4E-B5F3-CB6F076EF0B1}" destId="{D78CC3C3-0BC5-5646-9332-FBBAF1748468}" srcOrd="4" destOrd="0" parTransId="{A7F8231D-9856-8A46-BBC1-2D33D7B47302}" sibTransId="{CAE6C5F1-E025-A941-BC95-1A2A1A5C48F0}"/>
    <dgm:cxn modelId="{AD697449-109B-B841-B5A4-21D8DA6C088F}" srcId="{AF57D33A-0CEB-FD4E-B5F3-CB6F076EF0B1}" destId="{CAB2C29E-2DF2-174A-A8BE-358DF0BEB33F}" srcOrd="2" destOrd="0" parTransId="{FCAA1525-BA50-CE44-B398-F6C0FF2701B5}" sibTransId="{FCEF4D65-168B-7B46-BCE6-FC48DBC79792}"/>
    <dgm:cxn modelId="{695E6DAD-A7CB-534A-8A14-035C4020B71A}" type="presParOf" srcId="{BF86F559-977B-984F-A3C6-4EAC6A4AF77F}" destId="{A20AD06D-154F-9A4D-8356-F6182AEE8C2F}" srcOrd="0" destOrd="0" presId="urn:microsoft.com/office/officeart/2005/8/layout/cycle1"/>
    <dgm:cxn modelId="{688DF789-AF72-7D40-9FEB-A7EA181E89B9}" type="presParOf" srcId="{BF86F559-977B-984F-A3C6-4EAC6A4AF77F}" destId="{C4F2DFDB-1C3D-3D45-8C5D-7A3E14C9D9B5}" srcOrd="1" destOrd="0" presId="urn:microsoft.com/office/officeart/2005/8/layout/cycle1"/>
    <dgm:cxn modelId="{C69CB166-5182-5343-B7C4-E0E300D257EB}" type="presParOf" srcId="{BF86F559-977B-984F-A3C6-4EAC6A4AF77F}" destId="{E862E36B-C295-1C4B-835F-BB497F853262}" srcOrd="2" destOrd="0" presId="urn:microsoft.com/office/officeart/2005/8/layout/cycle1"/>
    <dgm:cxn modelId="{042D660B-9BD4-3149-95ED-393008F0602B}" type="presParOf" srcId="{BF86F559-977B-984F-A3C6-4EAC6A4AF77F}" destId="{56414F2C-3BB7-334C-9B20-E2CAF0AB3628}" srcOrd="3" destOrd="0" presId="urn:microsoft.com/office/officeart/2005/8/layout/cycle1"/>
    <dgm:cxn modelId="{5EF19D12-9219-E84A-8AC1-47FC1A219A94}" type="presParOf" srcId="{BF86F559-977B-984F-A3C6-4EAC6A4AF77F}" destId="{A0A32AFE-7B40-824E-861C-9B6D3F0C5F44}" srcOrd="4" destOrd="0" presId="urn:microsoft.com/office/officeart/2005/8/layout/cycle1"/>
    <dgm:cxn modelId="{C9D46492-D4F8-434C-BEF2-14F721C957AB}" type="presParOf" srcId="{BF86F559-977B-984F-A3C6-4EAC6A4AF77F}" destId="{8D0C5454-3E4A-B047-9E71-84B8ECAED171}" srcOrd="5" destOrd="0" presId="urn:microsoft.com/office/officeart/2005/8/layout/cycle1"/>
    <dgm:cxn modelId="{ACE339E2-86AA-D346-837E-F3F1A6916F44}" type="presParOf" srcId="{BF86F559-977B-984F-A3C6-4EAC6A4AF77F}" destId="{E83E8E93-9B98-5A40-A1C0-6C4C536C2A39}" srcOrd="6" destOrd="0" presId="urn:microsoft.com/office/officeart/2005/8/layout/cycle1"/>
    <dgm:cxn modelId="{26DB7464-A2FF-E74F-ABA5-012C60E93362}" type="presParOf" srcId="{BF86F559-977B-984F-A3C6-4EAC6A4AF77F}" destId="{C20539DE-811C-7D40-AB5E-A640832E3E3C}" srcOrd="7" destOrd="0" presId="urn:microsoft.com/office/officeart/2005/8/layout/cycle1"/>
    <dgm:cxn modelId="{6E5652EB-6275-5D4E-BC86-436EE97ADDFF}" type="presParOf" srcId="{BF86F559-977B-984F-A3C6-4EAC6A4AF77F}" destId="{1D0E1A46-45F1-ED41-9C89-06532B0A5FBA}" srcOrd="8" destOrd="0" presId="urn:microsoft.com/office/officeart/2005/8/layout/cycle1"/>
    <dgm:cxn modelId="{A7258EF1-452D-994D-9244-20870472CBB9}" type="presParOf" srcId="{BF86F559-977B-984F-A3C6-4EAC6A4AF77F}" destId="{04797064-00CA-3348-80ED-44B0476A08AD}" srcOrd="9" destOrd="0" presId="urn:microsoft.com/office/officeart/2005/8/layout/cycle1"/>
    <dgm:cxn modelId="{0F901306-2963-7D4C-B619-7493A7EE6C8C}" type="presParOf" srcId="{BF86F559-977B-984F-A3C6-4EAC6A4AF77F}" destId="{F18DCD7B-360C-1146-8C96-9E64DEBF6000}" srcOrd="10" destOrd="0" presId="urn:microsoft.com/office/officeart/2005/8/layout/cycle1"/>
    <dgm:cxn modelId="{15C03031-4D6A-CA42-821B-9C8BCC983EB0}" type="presParOf" srcId="{BF86F559-977B-984F-A3C6-4EAC6A4AF77F}" destId="{97CDA953-41F0-4C4C-AA05-473C69EE5228}" srcOrd="11" destOrd="0" presId="urn:microsoft.com/office/officeart/2005/8/layout/cycle1"/>
    <dgm:cxn modelId="{F39EFF02-B790-9B45-97BD-995D2E6173BC}" type="presParOf" srcId="{BF86F559-977B-984F-A3C6-4EAC6A4AF77F}" destId="{ACBFDA35-4EE8-584B-972D-ADBD7A32BF44}" srcOrd="12" destOrd="0" presId="urn:microsoft.com/office/officeart/2005/8/layout/cycle1"/>
    <dgm:cxn modelId="{83D8E19B-F902-3C46-A8E9-4D01A9385BE4}" type="presParOf" srcId="{BF86F559-977B-984F-A3C6-4EAC6A4AF77F}" destId="{EB8EE13C-0B15-2141-8323-C1537909B680}" srcOrd="13" destOrd="0" presId="urn:microsoft.com/office/officeart/2005/8/layout/cycle1"/>
    <dgm:cxn modelId="{1744646A-065A-6E4A-9461-E6922D01521C}" type="presParOf" srcId="{BF86F559-977B-984F-A3C6-4EAC6A4AF77F}" destId="{183D4B1C-15E2-CA40-8F78-0DA0746C06F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4FE7-1137-4513-86EF-6542AAC28D86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EF261-75DE-4920-A6A4-77C4E1ED2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9437"/>
            <a:ext cx="9144000" cy="16605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Twitter in Teaching Languages: Students' Perspectives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Mahammed Bouabdallah</a:t>
            </a:r>
          </a:p>
          <a:p>
            <a:r>
              <a:rPr lang="en-GB" dirty="0" smtClean="0"/>
              <a:t>Lecturer in Arabic </a:t>
            </a:r>
          </a:p>
          <a:p>
            <a:r>
              <a:rPr lang="en-GB" dirty="0" smtClean="0"/>
              <a:t>University of Westminster 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mahammedb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89593" cy="1309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495" y="211138"/>
            <a:ext cx="3249601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Writing a list of vocabulary of a given topic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5045" r="-531" b="17117"/>
          <a:stretch/>
        </p:blipFill>
        <p:spPr>
          <a:xfrm>
            <a:off x="8048367" y="1332234"/>
            <a:ext cx="3830595" cy="53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Comment/correct the auto translation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12" r="-1171" b="10270"/>
          <a:stretch/>
        </p:blipFill>
        <p:spPr>
          <a:xfrm>
            <a:off x="8217185" y="1212893"/>
            <a:ext cx="3908912" cy="53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Twitter polls (discussion)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291" r="-2986" b="421"/>
          <a:stretch/>
        </p:blipFill>
        <p:spPr>
          <a:xfrm>
            <a:off x="7673721" y="1400433"/>
            <a:ext cx="3978992" cy="6054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r="-531" b="32972"/>
          <a:stretch/>
        </p:blipFill>
        <p:spPr>
          <a:xfrm>
            <a:off x="3863662" y="2825578"/>
            <a:ext cx="3884200" cy="4344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6246" r="109" b="25525"/>
          <a:stretch/>
        </p:blipFill>
        <p:spPr>
          <a:xfrm>
            <a:off x="53603" y="2380735"/>
            <a:ext cx="3810059" cy="46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Students’ Perceptions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What do you think of the way how Twitter has been used in class?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665"/>
            <a:ext cx="8089557" cy="35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Did Twitter helped you to learn more in class? How? 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Yes, weekly questions/responses which would traditionally have been written on paper and unseen by the rest of the class are now available online. This really </a:t>
            </a:r>
            <a:r>
              <a:rPr lang="en-GB" dirty="0">
                <a:solidFill>
                  <a:srgbClr val="FF0000"/>
                </a:solidFill>
              </a:rPr>
              <a:t>improves student engagement </a:t>
            </a:r>
            <a:r>
              <a:rPr lang="en-GB" dirty="0"/>
              <a:t>as they can instantly compare and contrast their work with colleagues. This </a:t>
            </a:r>
            <a:r>
              <a:rPr lang="en-GB" dirty="0">
                <a:solidFill>
                  <a:srgbClr val="FF0000"/>
                </a:solidFill>
              </a:rPr>
              <a:t>improves grammar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boosts vocabulary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encourages creativity </a:t>
            </a:r>
            <a:r>
              <a:rPr lang="en-GB" dirty="0"/>
              <a:t>(especially in the small word count). </a:t>
            </a:r>
            <a:r>
              <a:rPr lang="en-GB" dirty="0" smtClean="0"/>
              <a:t>“Student’s answer)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0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In your opinion, what are the advantages of using Twitter in Arabic class? 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Useful for digital native </a:t>
            </a:r>
            <a:r>
              <a:rPr lang="en-GB" dirty="0"/>
              <a:t>students such as myself, making use of technology was advantageous in learning Arabic especially because </a:t>
            </a:r>
            <a:r>
              <a:rPr lang="en-GB" dirty="0">
                <a:solidFill>
                  <a:srgbClr val="FF0000"/>
                </a:solidFill>
              </a:rPr>
              <a:t>most of the media is read through apps such as Twitter</a:t>
            </a:r>
            <a:r>
              <a:rPr lang="en-GB" dirty="0"/>
              <a:t>. Also I did not know about the auto translation, this was helpful in gaining an overall idea of the tweet. </a:t>
            </a:r>
            <a:r>
              <a:rPr lang="en-GB" dirty="0" smtClean="0"/>
              <a:t>“Student’s answer”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7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In your opinion, what are the disadvantages of using Twitter in Arabic class? 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be distract</a:t>
            </a:r>
          </a:p>
          <a:p>
            <a:r>
              <a:rPr lang="en-GB" dirty="0" smtClean="0"/>
              <a:t>Could take long time to write something 2</a:t>
            </a:r>
          </a:p>
          <a:p>
            <a:r>
              <a:rPr lang="en-GB" dirty="0" smtClean="0"/>
              <a:t>Very limited in what to say 2</a:t>
            </a:r>
          </a:p>
          <a:p>
            <a:r>
              <a:rPr lang="en-GB" dirty="0" smtClean="0"/>
              <a:t>Typing in Arabic takes me a long </a:t>
            </a:r>
          </a:p>
          <a:p>
            <a:r>
              <a:rPr lang="en-GB" dirty="0" smtClean="0"/>
              <a:t>I don’t know how to use the application</a:t>
            </a:r>
          </a:p>
          <a:p>
            <a:r>
              <a:rPr lang="en-GB" dirty="0" smtClean="0"/>
              <a:t>I have enough SN platforms, and I don’t want new one.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7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Correction of tweets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tweeting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9" r="254"/>
          <a:stretch/>
        </p:blipFill>
        <p:spPr>
          <a:xfrm>
            <a:off x="839788" y="2619632"/>
            <a:ext cx="3204518" cy="301809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After tweeting 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-460" b="307"/>
          <a:stretch/>
        </p:blipFill>
        <p:spPr>
          <a:xfrm>
            <a:off x="5811747" y="2646846"/>
            <a:ext cx="2990334" cy="2997800"/>
          </a:xfrm>
        </p:spPr>
      </p:pic>
    </p:spTree>
    <p:extLst>
      <p:ext uri="{BB962C8B-B14F-4D97-AF65-F5344CB8AC3E}">
        <p14:creationId xmlns:p14="http://schemas.microsoft.com/office/powerpoint/2010/main" val="4235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 correction/ Peer correction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79368"/>
              </p:ext>
            </p:extLst>
          </p:nvPr>
        </p:nvGraphicFramePr>
        <p:xfrm>
          <a:off x="0" y="1825624"/>
          <a:ext cx="113538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1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About Myself and my Courses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Lecturer of Arabic</a:t>
            </a:r>
          </a:p>
          <a:p>
            <a:r>
              <a:rPr lang="en-GB" sz="4000" dirty="0" smtClean="0"/>
              <a:t>General Arabic</a:t>
            </a:r>
          </a:p>
          <a:p>
            <a:r>
              <a:rPr lang="en-GB" sz="4000" dirty="0" smtClean="0"/>
              <a:t>Arabic for Specific purposes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4000" dirty="0" smtClean="0"/>
              <a:t>Arabic for Media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4000" dirty="0" smtClean="0"/>
              <a:t>Arabic for Business 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977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Which activity helped you more?</a:t>
            </a:r>
            <a:endParaRPr lang="en-GB" dirty="0"/>
          </a:p>
        </p:txBody>
      </p:sp>
      <p:graphicFrame>
        <p:nvGraphicFramePr>
          <p:cNvPr id="33" name="Content Placeholder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194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5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757"/>
            <a:ext cx="10515600" cy="1062681"/>
          </a:xfrm>
        </p:spPr>
        <p:txBody>
          <a:bodyPr/>
          <a:lstStyle/>
          <a:p>
            <a:pPr algn="ctr"/>
            <a:r>
              <a:rPr lang="en-GB" dirty="0" smtClean="0"/>
              <a:t>Is it worth doing it?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761806"/>
              </p:ext>
            </p:extLst>
          </p:nvPr>
        </p:nvGraphicFramePr>
        <p:xfrm>
          <a:off x="-148282" y="988541"/>
          <a:ext cx="12216714" cy="586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3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Students’ suggestions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tool of communication</a:t>
            </a:r>
          </a:p>
          <a:p>
            <a:r>
              <a:rPr lang="en-GB" dirty="0" smtClean="0"/>
              <a:t>Tweets needs to be corrected </a:t>
            </a:r>
          </a:p>
          <a:p>
            <a:r>
              <a:rPr lang="en-GB" dirty="0" smtClean="0"/>
              <a:t>Using the feature “Moments” in Twitter </a:t>
            </a:r>
          </a:p>
          <a:p>
            <a:r>
              <a:rPr lang="en-GB" dirty="0" smtClean="0"/>
              <a:t>Have at least one class using Twitter only (to create an entire session around the use of social media, with Twitter being the primary focus).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800" dirty="0" err="1" smtClean="0"/>
              <a:t>Shukran</a:t>
            </a:r>
            <a:r>
              <a:rPr lang="en-GB" sz="4800" dirty="0" smtClean="0"/>
              <a:t>, Thank you</a:t>
            </a:r>
          </a:p>
          <a:p>
            <a:pPr marL="0" indent="0" algn="ctr">
              <a:buNone/>
            </a:pPr>
            <a:endParaRPr lang="en-GB" sz="4800" dirty="0" smtClean="0"/>
          </a:p>
          <a:p>
            <a:pPr algn="ctr"/>
            <a:r>
              <a:rPr lang="en-GB" sz="4000" dirty="0" smtClean="0"/>
              <a:t>Any questions or comments?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69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purpose of this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Twitter can be best used for students’ learning.</a:t>
            </a:r>
          </a:p>
          <a:p>
            <a:r>
              <a:rPr lang="en-GB" sz="4000" dirty="0" smtClean="0"/>
              <a:t>To take away something practical with you and try it with your students/learners. </a:t>
            </a:r>
          </a:p>
          <a:p>
            <a:r>
              <a:rPr lang="en-GB" sz="4000" dirty="0" smtClean="0"/>
              <a:t>to share my experience with you, and get your opinion about it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225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Rational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Will Twitter improve the learning experience?</a:t>
            </a:r>
          </a:p>
          <a:p>
            <a:r>
              <a:rPr lang="en-GB" dirty="0" smtClean="0"/>
              <a:t>Will be good for all/some students?</a:t>
            </a:r>
          </a:p>
          <a:p>
            <a:r>
              <a:rPr lang="en-GB" dirty="0" smtClean="0"/>
              <a:t>How it defer from VLE?</a:t>
            </a:r>
          </a:p>
          <a:p>
            <a:r>
              <a:rPr lang="en-GB" dirty="0" smtClean="0"/>
              <a:t>It would be difficult for any educator now to argue against the fact that the vast majority of students use SNT of some fashion.</a:t>
            </a:r>
          </a:p>
          <a:p>
            <a:r>
              <a:rPr lang="en-GB" dirty="0" smtClean="0"/>
              <a:t>Twitter is helpful for students in pursuing immediate feedback. Dunlap &amp; </a:t>
            </a:r>
            <a:r>
              <a:rPr lang="en-GB" dirty="0" err="1" smtClean="0"/>
              <a:t>Lowenthal</a:t>
            </a:r>
            <a:r>
              <a:rPr lang="en-GB" dirty="0" smtClean="0"/>
              <a:t> (2009)</a:t>
            </a:r>
          </a:p>
          <a:p>
            <a:r>
              <a:rPr lang="en-GB" dirty="0" smtClean="0"/>
              <a:t>Twitter is helpful as an aid for peer tutoring and social interaction that revolved around academic issues. List &amp; </a:t>
            </a:r>
            <a:r>
              <a:rPr lang="en-GB" dirty="0" err="1" smtClean="0"/>
              <a:t>Brynat</a:t>
            </a:r>
            <a:r>
              <a:rPr lang="en-GB" dirty="0" smtClean="0"/>
              <a:t> (2009).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6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 started Twitter in my Arabic classes?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 trip to the British Museum 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4" name="AutoShape 2" descr="https://outlook.office.com/owa/service.svc/s/GetAttachmentThumbnail?id=AAMkADc4YTcxM2I5LTFmM2UtNDNkNi1hNjY5LWNhOTEyNGRkNzMyMgBGAAAAAABkcN8aOmfiSZkjtm0YkZyrBwBCoVMYogPaRaQzJ0h0x8kfAAAAsuGGAACJLIgBP%2F8sSZoR8qZl0E8iAANAvHLtAAABEgAQAOYz8gJnM89ClhmNdljJjhI%3D&amp;thumbnailType=2&amp;X-OWA-CANARY=3o9gBosc8ESeRMsr267yZWBbS5rFO9QYNQZmc12whbEDkD9TGKnDlGqxhTIh_dzMVRl2wedhBM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35" y="1227437"/>
            <a:ext cx="4934465" cy="5935362"/>
          </a:xfrm>
          <a:prstGeom prst="rect">
            <a:avLst/>
          </a:prstGeom>
        </p:spPr>
      </p:pic>
      <p:sp>
        <p:nvSpPr>
          <p:cNvPr id="8" name="AutoShape 8" descr="https://outlook.office.com/owa/service.svc/s/GetAttachmentThumbnail?id=AAMkADc4YTcxM2I5LTFmM2UtNDNkNi1hNjY5LWNhOTEyNGRkNzMyMgBGAAAAAABkcN8aOmfiSZkjtm0YkZyrBwBCoVMYogPaRaQzJ0h0x8kfAAAAsuGGAACJLIgBP%2F8sSZoR8qZl0E8iAANAvHLuAAABEgAQAIBT2y6fvVtOgiddsKrE1MM%3D&amp;thumbnailType=2&amp;X-OWA-CANARY=WDg1OAlUEEOAKFAzSnsLnoBQbHPGO9QYn7N2IUhU4dMd3OQat76OQSvOW41rIUpIF5Ro9swPbUU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4" r="-106" b="51712"/>
          <a:stretch/>
        </p:blipFill>
        <p:spPr>
          <a:xfrm>
            <a:off x="0" y="3168800"/>
            <a:ext cx="3867723" cy="2314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531" r="535" b="34535"/>
          <a:stretch/>
        </p:blipFill>
        <p:spPr>
          <a:xfrm>
            <a:off x="3414526" y="2942259"/>
            <a:ext cx="3843009" cy="36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Our Twitter Account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Arabicwestminster</a:t>
            </a:r>
            <a:r>
              <a:rPr lang="en-GB" sz="4000" dirty="0" smtClean="0"/>
              <a:t> @</a:t>
            </a:r>
            <a:r>
              <a:rPr lang="en-GB" sz="4000" dirty="0" err="1" smtClean="0"/>
              <a:t>arabicwestmin</a:t>
            </a:r>
            <a:endParaRPr lang="en-GB" sz="4000" dirty="0" smtClean="0"/>
          </a:p>
          <a:p>
            <a:r>
              <a:rPr lang="en-GB" sz="4000" dirty="0" smtClean="0"/>
              <a:t>Protected account</a:t>
            </a:r>
          </a:p>
          <a:p>
            <a:r>
              <a:rPr lang="en-GB" sz="4000" dirty="0" smtClean="0"/>
              <a:t>At the end of the year, students will be blocked </a:t>
            </a:r>
          </a:p>
          <a:p>
            <a:r>
              <a:rPr lang="en-GB" sz="4000" dirty="0" smtClean="0"/>
              <a:t>We don’t delete the tweets.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25" r="-1811" b="40781"/>
          <a:stretch/>
        </p:blipFill>
        <p:spPr>
          <a:xfrm>
            <a:off x="8336692" y="3027404"/>
            <a:ext cx="3933626" cy="37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Comment on a statement/piece of news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8" b="15748"/>
          <a:stretch/>
        </p:blipFill>
        <p:spPr>
          <a:xfrm>
            <a:off x="1429206" y="2273643"/>
            <a:ext cx="4024243" cy="4893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11892" r="-426" b="-11892"/>
          <a:stretch/>
        </p:blipFill>
        <p:spPr>
          <a:xfrm>
            <a:off x="5165009" y="2273643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opinion about something (related to the topics of the syllabus)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6" t="10570" r="-105" b="35135"/>
          <a:stretch/>
        </p:blipFill>
        <p:spPr>
          <a:xfrm>
            <a:off x="4040602" y="2248929"/>
            <a:ext cx="3908912" cy="37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Comment on a picture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2326" r="5418" b="1292"/>
          <a:stretch/>
        </p:blipFill>
        <p:spPr>
          <a:xfrm>
            <a:off x="1168835" y="2496800"/>
            <a:ext cx="6061093" cy="42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605</Words>
  <Application>Microsoft Office PowerPoint</Application>
  <PresentationFormat>Widescreen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Twitter in Teaching Languages: Students' Perspectives</vt:lpstr>
      <vt:lpstr>About Myself and my Courses </vt:lpstr>
      <vt:lpstr>The purpose of this presentation</vt:lpstr>
      <vt:lpstr>The Rational </vt:lpstr>
      <vt:lpstr>How I started Twitter in my Arabic classes?</vt:lpstr>
      <vt:lpstr>Our Twitter Account</vt:lpstr>
      <vt:lpstr>The activities </vt:lpstr>
      <vt:lpstr>The Activities </vt:lpstr>
      <vt:lpstr>The Activities</vt:lpstr>
      <vt:lpstr>The activities </vt:lpstr>
      <vt:lpstr>The activities </vt:lpstr>
      <vt:lpstr>The activities </vt:lpstr>
      <vt:lpstr>Students’ Perceptions </vt:lpstr>
      <vt:lpstr>What do you think of the way how Twitter has been used in class? </vt:lpstr>
      <vt:lpstr>Did Twitter helped you to learn more in class? How?  </vt:lpstr>
      <vt:lpstr>In your opinion, what are the advantages of using Twitter in Arabic class?  </vt:lpstr>
      <vt:lpstr>In your opinion, what are the disadvantages of using Twitter in Arabic class?  </vt:lpstr>
      <vt:lpstr>Correction of tweets </vt:lpstr>
      <vt:lpstr>Self correction/ Peer correction </vt:lpstr>
      <vt:lpstr>Which activity helped you more?</vt:lpstr>
      <vt:lpstr>Is it worth doing it?</vt:lpstr>
      <vt:lpstr>Students’ suggestions </vt:lpstr>
      <vt:lpstr>PowerPoint Presentation</vt:lpstr>
    </vt:vector>
  </TitlesOfParts>
  <Company>University of Westminster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in Teaching Languages: Students' Perspectives</dc:title>
  <dc:creator>Mahammed Bouabdallah</dc:creator>
  <cp:lastModifiedBy>Mahammed Bouabdallah</cp:lastModifiedBy>
  <cp:revision>39</cp:revision>
  <dcterms:created xsi:type="dcterms:W3CDTF">2016-12-13T13:51:36Z</dcterms:created>
  <dcterms:modified xsi:type="dcterms:W3CDTF">2017-01-19T12:47:56Z</dcterms:modified>
</cp:coreProperties>
</file>