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sldIdLst>
    <p:sldId id="1863" r:id="rId2"/>
    <p:sldId id="266" r:id="rId3"/>
    <p:sldId id="1819" r:id="rId4"/>
    <p:sldId id="1867" r:id="rId5"/>
    <p:sldId id="390" r:id="rId6"/>
    <p:sldId id="332" r:id="rId7"/>
    <p:sldId id="1820" r:id="rId8"/>
    <p:sldId id="1836" r:id="rId9"/>
    <p:sldId id="1858" r:id="rId10"/>
    <p:sldId id="1822" r:id="rId11"/>
    <p:sldId id="1821" r:id="rId12"/>
    <p:sldId id="1834" r:id="rId13"/>
    <p:sldId id="1833" r:id="rId14"/>
    <p:sldId id="331" r:id="rId15"/>
    <p:sldId id="1835" r:id="rId16"/>
    <p:sldId id="1857" r:id="rId17"/>
    <p:sldId id="1859" r:id="rId18"/>
    <p:sldId id="262" r:id="rId19"/>
    <p:sldId id="1868" r:id="rId20"/>
    <p:sldId id="258" r:id="rId21"/>
    <p:sldId id="259" r:id="rId22"/>
    <p:sldId id="260" r:id="rId23"/>
    <p:sldId id="1865" r:id="rId24"/>
    <p:sldId id="1860" r:id="rId25"/>
    <p:sldId id="1861" r:id="rId26"/>
    <p:sldId id="1862" r:id="rId27"/>
    <p:sldId id="422" r:id="rId28"/>
    <p:sldId id="423" r:id="rId29"/>
    <p:sldId id="426" r:id="rId30"/>
    <p:sldId id="1866"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1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56"/>
    <p:restoredTop sz="72923"/>
  </p:normalViewPr>
  <p:slideViewPr>
    <p:cSldViewPr snapToGrid="0" snapToObjects="1" showGuides="1">
      <p:cViewPr varScale="1">
        <p:scale>
          <a:sx n="79" d="100"/>
          <a:sy n="79" d="100"/>
        </p:scale>
        <p:origin x="1520" y="184"/>
      </p:cViewPr>
      <p:guideLst>
        <p:guide orient="horz" pos="2160"/>
        <p:guide pos="381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astair Blyth" userId="e0c880dc-0946-4706-86ad-07cc209c6721" providerId="ADAL" clId="{F0B336C9-4AE5-9542-B583-15D9CA57B61C}"/>
    <pc:docChg chg="custSel modSld">
      <pc:chgData name="Alastair Blyth" userId="e0c880dc-0946-4706-86ad-07cc209c6721" providerId="ADAL" clId="{F0B336C9-4AE5-9542-B583-15D9CA57B61C}" dt="2022-11-26T11:09:13.198" v="8" actId="478"/>
      <pc:docMkLst>
        <pc:docMk/>
      </pc:docMkLst>
      <pc:sldChg chg="addSp delSp modSp mod delAnim modAnim">
        <pc:chgData name="Alastair Blyth" userId="e0c880dc-0946-4706-86ad-07cc209c6721" providerId="ADAL" clId="{F0B336C9-4AE5-9542-B583-15D9CA57B61C}" dt="2022-11-26T11:09:13.198" v="8" actId="478"/>
        <pc:sldMkLst>
          <pc:docMk/>
          <pc:sldMk cId="2398652115" sldId="1836"/>
        </pc:sldMkLst>
        <pc:cxnChg chg="add del mod">
          <ac:chgData name="Alastair Blyth" userId="e0c880dc-0946-4706-86ad-07cc209c6721" providerId="ADAL" clId="{F0B336C9-4AE5-9542-B583-15D9CA57B61C}" dt="2022-11-26T11:08:05.412" v="2" actId="478"/>
          <ac:cxnSpMkLst>
            <pc:docMk/>
            <pc:sldMk cId="2398652115" sldId="1836"/>
            <ac:cxnSpMk id="2" creationId="{DB1F87BF-E6D7-EADC-C1A1-2F82FB13FFD8}"/>
          </ac:cxnSpMkLst>
        </pc:cxnChg>
        <pc:cxnChg chg="add del mod">
          <ac:chgData name="Alastair Blyth" userId="e0c880dc-0946-4706-86ad-07cc209c6721" providerId="ADAL" clId="{F0B336C9-4AE5-9542-B583-15D9CA57B61C}" dt="2022-11-26T11:09:13.198" v="8" actId="478"/>
          <ac:cxnSpMkLst>
            <pc:docMk/>
            <pc:sldMk cId="2398652115" sldId="1836"/>
            <ac:cxnSpMk id="10" creationId="{D8DF8AF3-D23A-B8E6-683D-4F956A35ADDC}"/>
          </ac:cxnSpMkLst>
        </pc:cxnChg>
      </pc:sldChg>
    </pc:docChg>
  </pc:docChgLst>
  <pc:docChgLst>
    <pc:chgData name="Alastair Blyth" userId="e0c880dc-0946-4706-86ad-07cc209c6721" providerId="ADAL" clId="{14923086-2526-2C44-B9EE-04D7F8462EF8}"/>
    <pc:docChg chg="modSld">
      <pc:chgData name="Alastair Blyth" userId="e0c880dc-0946-4706-86ad-07cc209c6721" providerId="ADAL" clId="{14923086-2526-2C44-B9EE-04D7F8462EF8}" dt="2022-11-29T14:46:36.551" v="20" actId="20577"/>
      <pc:docMkLst>
        <pc:docMk/>
      </pc:docMkLst>
      <pc:sldChg chg="modSp">
        <pc:chgData name="Alastair Blyth" userId="e0c880dc-0946-4706-86ad-07cc209c6721" providerId="ADAL" clId="{14923086-2526-2C44-B9EE-04D7F8462EF8}" dt="2022-11-29T14:46:36.551" v="20" actId="20577"/>
        <pc:sldMkLst>
          <pc:docMk/>
          <pc:sldMk cId="1332743323" sldId="1833"/>
        </pc:sldMkLst>
        <pc:spChg chg="mod">
          <ac:chgData name="Alastair Blyth" userId="e0c880dc-0946-4706-86ad-07cc209c6721" providerId="ADAL" clId="{14923086-2526-2C44-B9EE-04D7F8462EF8}" dt="2022-11-29T14:46:36.551" v="20" actId="20577"/>
          <ac:spMkLst>
            <pc:docMk/>
            <pc:sldMk cId="1332743323" sldId="1833"/>
            <ac:spMk id="15" creationId="{FE011224-4A17-2943-B181-D8BFA1664682}"/>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8FA092-C856-475D-9C37-4277DE659FE9}" type="doc">
      <dgm:prSet loTypeId="urn:microsoft.com/office/officeart/2008/layout/LinedList" loCatId="list" qsTypeId="urn:microsoft.com/office/officeart/2005/8/quickstyle/simple1" qsCatId="simple" csTypeId="urn:microsoft.com/office/officeart/2005/8/colors/accent6_2" csCatId="accent6"/>
      <dgm:spPr/>
      <dgm:t>
        <a:bodyPr/>
        <a:lstStyle/>
        <a:p>
          <a:endParaRPr lang="en-US"/>
        </a:p>
      </dgm:t>
    </dgm:pt>
    <dgm:pt modelId="{D0F095F7-1FB0-4566-9C88-BDF8DDB4F5C3}">
      <dgm:prSet/>
      <dgm:spPr/>
      <dgm:t>
        <a:bodyPr/>
        <a:lstStyle/>
        <a:p>
          <a:r>
            <a:rPr lang="en-GB"/>
            <a:t>Places people at the heart of the design process.</a:t>
          </a:r>
          <a:endParaRPr lang="en-US"/>
        </a:p>
      </dgm:t>
    </dgm:pt>
    <dgm:pt modelId="{454D484B-C1B2-419A-A342-89E31F7927C6}" type="parTrans" cxnId="{2864C75F-F84B-42B3-9D16-79493565106E}">
      <dgm:prSet/>
      <dgm:spPr/>
      <dgm:t>
        <a:bodyPr/>
        <a:lstStyle/>
        <a:p>
          <a:endParaRPr lang="en-US"/>
        </a:p>
      </dgm:t>
    </dgm:pt>
    <dgm:pt modelId="{D425DF24-6040-47C7-A22A-B59F23C84AFE}" type="sibTrans" cxnId="{2864C75F-F84B-42B3-9D16-79493565106E}">
      <dgm:prSet/>
      <dgm:spPr/>
      <dgm:t>
        <a:bodyPr/>
        <a:lstStyle/>
        <a:p>
          <a:endParaRPr lang="en-US"/>
        </a:p>
      </dgm:t>
    </dgm:pt>
    <dgm:pt modelId="{3CE1AE02-B5EA-4A3A-9DFA-FC4700BBD1FB}">
      <dgm:prSet/>
      <dgm:spPr/>
      <dgm:t>
        <a:bodyPr/>
        <a:lstStyle/>
        <a:p>
          <a:r>
            <a:rPr lang="en-GB"/>
            <a:t>Acknowledges diversity and difference.</a:t>
          </a:r>
          <a:endParaRPr lang="en-US"/>
        </a:p>
      </dgm:t>
    </dgm:pt>
    <dgm:pt modelId="{9342E9DA-A3F1-46F4-BF9A-F9580A0273CA}" type="parTrans" cxnId="{4B1028FF-BA6A-46C9-99D6-44B2AA9FDB6A}">
      <dgm:prSet/>
      <dgm:spPr/>
      <dgm:t>
        <a:bodyPr/>
        <a:lstStyle/>
        <a:p>
          <a:endParaRPr lang="en-US"/>
        </a:p>
      </dgm:t>
    </dgm:pt>
    <dgm:pt modelId="{6FAA7B6E-01ED-4D87-951B-E267E6A95593}" type="sibTrans" cxnId="{4B1028FF-BA6A-46C9-99D6-44B2AA9FDB6A}">
      <dgm:prSet/>
      <dgm:spPr/>
      <dgm:t>
        <a:bodyPr/>
        <a:lstStyle/>
        <a:p>
          <a:endParaRPr lang="en-US"/>
        </a:p>
      </dgm:t>
    </dgm:pt>
    <dgm:pt modelId="{385D86A0-6AEC-49C0-A968-17E4A971F95B}">
      <dgm:prSet/>
      <dgm:spPr/>
      <dgm:t>
        <a:bodyPr/>
        <a:lstStyle/>
        <a:p>
          <a:r>
            <a:rPr lang="en-GB"/>
            <a:t>Offers choice where a single design solution cannot accommodate all users</a:t>
          </a:r>
          <a:endParaRPr lang="en-US"/>
        </a:p>
      </dgm:t>
    </dgm:pt>
    <dgm:pt modelId="{C7F243E8-A684-40DB-9BA4-87DE19C2FF5C}" type="parTrans" cxnId="{C231F31A-0F20-4A74-B811-9BAEC6A2D4F5}">
      <dgm:prSet/>
      <dgm:spPr/>
      <dgm:t>
        <a:bodyPr/>
        <a:lstStyle/>
        <a:p>
          <a:endParaRPr lang="en-US"/>
        </a:p>
      </dgm:t>
    </dgm:pt>
    <dgm:pt modelId="{48677AA6-7942-4A19-A6DA-9B1E3A13A955}" type="sibTrans" cxnId="{C231F31A-0F20-4A74-B811-9BAEC6A2D4F5}">
      <dgm:prSet/>
      <dgm:spPr/>
      <dgm:t>
        <a:bodyPr/>
        <a:lstStyle/>
        <a:p>
          <a:endParaRPr lang="en-US"/>
        </a:p>
      </dgm:t>
    </dgm:pt>
    <dgm:pt modelId="{A64A3857-06DE-4FFB-8068-A27616102B98}">
      <dgm:prSet/>
      <dgm:spPr/>
      <dgm:t>
        <a:bodyPr/>
        <a:lstStyle/>
        <a:p>
          <a:r>
            <a:rPr lang="en-GB"/>
            <a:t>Provides for flexibility in use.</a:t>
          </a:r>
          <a:endParaRPr lang="en-US"/>
        </a:p>
      </dgm:t>
    </dgm:pt>
    <dgm:pt modelId="{337DD7A4-F1A4-412E-838A-543E49A977F7}" type="parTrans" cxnId="{48866628-9D6A-4C18-BEEC-0BE6D9F610D4}">
      <dgm:prSet/>
      <dgm:spPr/>
      <dgm:t>
        <a:bodyPr/>
        <a:lstStyle/>
        <a:p>
          <a:endParaRPr lang="en-US"/>
        </a:p>
      </dgm:t>
    </dgm:pt>
    <dgm:pt modelId="{8F721326-612F-46A8-ACFD-DEDE90659853}" type="sibTrans" cxnId="{48866628-9D6A-4C18-BEEC-0BE6D9F610D4}">
      <dgm:prSet/>
      <dgm:spPr/>
      <dgm:t>
        <a:bodyPr/>
        <a:lstStyle/>
        <a:p>
          <a:endParaRPr lang="en-US"/>
        </a:p>
      </dgm:t>
    </dgm:pt>
    <dgm:pt modelId="{CA28F4D6-0CD2-4CFD-9A5C-CB26F7CACD55}">
      <dgm:prSet/>
      <dgm:spPr/>
      <dgm:t>
        <a:bodyPr/>
        <a:lstStyle/>
        <a:p>
          <a:r>
            <a:rPr lang="en-GB"/>
            <a:t>Provides buildings and environments that are convenient and enjoyable to use for everyone.</a:t>
          </a:r>
          <a:endParaRPr lang="en-US"/>
        </a:p>
      </dgm:t>
    </dgm:pt>
    <dgm:pt modelId="{0E791733-98C5-4377-833D-629116EE6CD4}" type="parTrans" cxnId="{684C6C10-F28E-41A6-98BE-1148675CC554}">
      <dgm:prSet/>
      <dgm:spPr/>
      <dgm:t>
        <a:bodyPr/>
        <a:lstStyle/>
        <a:p>
          <a:endParaRPr lang="en-US"/>
        </a:p>
      </dgm:t>
    </dgm:pt>
    <dgm:pt modelId="{3D8CCB2D-322C-4E39-9B55-04672ADA3E03}" type="sibTrans" cxnId="{684C6C10-F28E-41A6-98BE-1148675CC554}">
      <dgm:prSet/>
      <dgm:spPr/>
      <dgm:t>
        <a:bodyPr/>
        <a:lstStyle/>
        <a:p>
          <a:endParaRPr lang="en-US"/>
        </a:p>
      </dgm:t>
    </dgm:pt>
    <dgm:pt modelId="{6CB2D9C1-7748-BE42-BBEF-AC3FBDDB1C9B}" type="pres">
      <dgm:prSet presAssocID="{318FA092-C856-475D-9C37-4277DE659FE9}" presName="vert0" presStyleCnt="0">
        <dgm:presLayoutVars>
          <dgm:dir/>
          <dgm:animOne val="branch"/>
          <dgm:animLvl val="lvl"/>
        </dgm:presLayoutVars>
      </dgm:prSet>
      <dgm:spPr/>
    </dgm:pt>
    <dgm:pt modelId="{A09F9866-1039-B44C-A687-6BD80945B191}" type="pres">
      <dgm:prSet presAssocID="{D0F095F7-1FB0-4566-9C88-BDF8DDB4F5C3}" presName="thickLine" presStyleLbl="alignNode1" presStyleIdx="0" presStyleCnt="5"/>
      <dgm:spPr/>
    </dgm:pt>
    <dgm:pt modelId="{949800BC-9AA0-F041-8091-B19FA01E75D1}" type="pres">
      <dgm:prSet presAssocID="{D0F095F7-1FB0-4566-9C88-BDF8DDB4F5C3}" presName="horz1" presStyleCnt="0"/>
      <dgm:spPr/>
    </dgm:pt>
    <dgm:pt modelId="{83AD5D1A-AA98-FF46-A80C-0AB52CF555E1}" type="pres">
      <dgm:prSet presAssocID="{D0F095F7-1FB0-4566-9C88-BDF8DDB4F5C3}" presName="tx1" presStyleLbl="revTx" presStyleIdx="0" presStyleCnt="5"/>
      <dgm:spPr/>
    </dgm:pt>
    <dgm:pt modelId="{95008A9F-4E7F-7843-B0C3-FB0ABEE02F6A}" type="pres">
      <dgm:prSet presAssocID="{D0F095F7-1FB0-4566-9C88-BDF8DDB4F5C3}" presName="vert1" presStyleCnt="0"/>
      <dgm:spPr/>
    </dgm:pt>
    <dgm:pt modelId="{C1E152F3-072B-8C47-A624-A6DA81294FC1}" type="pres">
      <dgm:prSet presAssocID="{3CE1AE02-B5EA-4A3A-9DFA-FC4700BBD1FB}" presName="thickLine" presStyleLbl="alignNode1" presStyleIdx="1" presStyleCnt="5"/>
      <dgm:spPr/>
    </dgm:pt>
    <dgm:pt modelId="{B6D04C80-12F7-3249-8B2C-95A16CA802C8}" type="pres">
      <dgm:prSet presAssocID="{3CE1AE02-B5EA-4A3A-9DFA-FC4700BBD1FB}" presName="horz1" presStyleCnt="0"/>
      <dgm:spPr/>
    </dgm:pt>
    <dgm:pt modelId="{729ACC60-4AC5-724F-84FA-72334453BE63}" type="pres">
      <dgm:prSet presAssocID="{3CE1AE02-B5EA-4A3A-9DFA-FC4700BBD1FB}" presName="tx1" presStyleLbl="revTx" presStyleIdx="1" presStyleCnt="5"/>
      <dgm:spPr/>
    </dgm:pt>
    <dgm:pt modelId="{6FD5532E-D82A-1147-BEAC-8CC998174447}" type="pres">
      <dgm:prSet presAssocID="{3CE1AE02-B5EA-4A3A-9DFA-FC4700BBD1FB}" presName="vert1" presStyleCnt="0"/>
      <dgm:spPr/>
    </dgm:pt>
    <dgm:pt modelId="{0EC0AAA0-D1C2-1745-A3AB-E196F4F8D600}" type="pres">
      <dgm:prSet presAssocID="{385D86A0-6AEC-49C0-A968-17E4A971F95B}" presName="thickLine" presStyleLbl="alignNode1" presStyleIdx="2" presStyleCnt="5"/>
      <dgm:spPr/>
    </dgm:pt>
    <dgm:pt modelId="{BC5759F4-C6DC-4546-B292-6279DE7E9484}" type="pres">
      <dgm:prSet presAssocID="{385D86A0-6AEC-49C0-A968-17E4A971F95B}" presName="horz1" presStyleCnt="0"/>
      <dgm:spPr/>
    </dgm:pt>
    <dgm:pt modelId="{A99C9E75-F0D1-5D43-BA83-7DDCC4402BBF}" type="pres">
      <dgm:prSet presAssocID="{385D86A0-6AEC-49C0-A968-17E4A971F95B}" presName="tx1" presStyleLbl="revTx" presStyleIdx="2" presStyleCnt="5"/>
      <dgm:spPr/>
    </dgm:pt>
    <dgm:pt modelId="{CCB85955-9F32-7B47-818D-2FA5B3CDBBB6}" type="pres">
      <dgm:prSet presAssocID="{385D86A0-6AEC-49C0-A968-17E4A971F95B}" presName="vert1" presStyleCnt="0"/>
      <dgm:spPr/>
    </dgm:pt>
    <dgm:pt modelId="{A43E1840-00E2-1342-AB79-7A3F5F3E1F24}" type="pres">
      <dgm:prSet presAssocID="{A64A3857-06DE-4FFB-8068-A27616102B98}" presName="thickLine" presStyleLbl="alignNode1" presStyleIdx="3" presStyleCnt="5"/>
      <dgm:spPr/>
    </dgm:pt>
    <dgm:pt modelId="{29EC5A03-6A6C-6045-9787-062387EE6EC8}" type="pres">
      <dgm:prSet presAssocID="{A64A3857-06DE-4FFB-8068-A27616102B98}" presName="horz1" presStyleCnt="0"/>
      <dgm:spPr/>
    </dgm:pt>
    <dgm:pt modelId="{4B9586F9-3D8A-CD4B-9BCA-E871EA2F485D}" type="pres">
      <dgm:prSet presAssocID="{A64A3857-06DE-4FFB-8068-A27616102B98}" presName="tx1" presStyleLbl="revTx" presStyleIdx="3" presStyleCnt="5"/>
      <dgm:spPr/>
    </dgm:pt>
    <dgm:pt modelId="{6DE29DF6-D809-314F-B977-037D59E7BE93}" type="pres">
      <dgm:prSet presAssocID="{A64A3857-06DE-4FFB-8068-A27616102B98}" presName="vert1" presStyleCnt="0"/>
      <dgm:spPr/>
    </dgm:pt>
    <dgm:pt modelId="{9B3757A8-3B3F-9B4F-BE2C-D5751995CD06}" type="pres">
      <dgm:prSet presAssocID="{CA28F4D6-0CD2-4CFD-9A5C-CB26F7CACD55}" presName="thickLine" presStyleLbl="alignNode1" presStyleIdx="4" presStyleCnt="5"/>
      <dgm:spPr/>
    </dgm:pt>
    <dgm:pt modelId="{4B16A504-9698-DC40-A0FC-EA302F46E3ED}" type="pres">
      <dgm:prSet presAssocID="{CA28F4D6-0CD2-4CFD-9A5C-CB26F7CACD55}" presName="horz1" presStyleCnt="0"/>
      <dgm:spPr/>
    </dgm:pt>
    <dgm:pt modelId="{6A22BBCE-E4F5-0D4B-8FF3-A6FCF209C53B}" type="pres">
      <dgm:prSet presAssocID="{CA28F4D6-0CD2-4CFD-9A5C-CB26F7CACD55}" presName="tx1" presStyleLbl="revTx" presStyleIdx="4" presStyleCnt="5"/>
      <dgm:spPr/>
    </dgm:pt>
    <dgm:pt modelId="{894B1812-288C-A94B-90AF-C4CF23AA4731}" type="pres">
      <dgm:prSet presAssocID="{CA28F4D6-0CD2-4CFD-9A5C-CB26F7CACD55}" presName="vert1" presStyleCnt="0"/>
      <dgm:spPr/>
    </dgm:pt>
  </dgm:ptLst>
  <dgm:cxnLst>
    <dgm:cxn modelId="{684C6C10-F28E-41A6-98BE-1148675CC554}" srcId="{318FA092-C856-475D-9C37-4277DE659FE9}" destId="{CA28F4D6-0CD2-4CFD-9A5C-CB26F7CACD55}" srcOrd="4" destOrd="0" parTransId="{0E791733-98C5-4377-833D-629116EE6CD4}" sibTransId="{3D8CCB2D-322C-4E39-9B55-04672ADA3E03}"/>
    <dgm:cxn modelId="{ECAF3314-EDF4-CB48-87E6-D6BD21637DA3}" type="presOf" srcId="{D0F095F7-1FB0-4566-9C88-BDF8DDB4F5C3}" destId="{83AD5D1A-AA98-FF46-A80C-0AB52CF555E1}" srcOrd="0" destOrd="0" presId="urn:microsoft.com/office/officeart/2008/layout/LinedList"/>
    <dgm:cxn modelId="{CB67FA14-9EA9-F647-B05D-F166AC96FC5A}" type="presOf" srcId="{385D86A0-6AEC-49C0-A968-17E4A971F95B}" destId="{A99C9E75-F0D1-5D43-BA83-7DDCC4402BBF}" srcOrd="0" destOrd="0" presId="urn:microsoft.com/office/officeart/2008/layout/LinedList"/>
    <dgm:cxn modelId="{C231F31A-0F20-4A74-B811-9BAEC6A2D4F5}" srcId="{318FA092-C856-475D-9C37-4277DE659FE9}" destId="{385D86A0-6AEC-49C0-A968-17E4A971F95B}" srcOrd="2" destOrd="0" parTransId="{C7F243E8-A684-40DB-9BA4-87DE19C2FF5C}" sibTransId="{48677AA6-7942-4A19-A6DA-9B1E3A13A955}"/>
    <dgm:cxn modelId="{48866628-9D6A-4C18-BEEC-0BE6D9F610D4}" srcId="{318FA092-C856-475D-9C37-4277DE659FE9}" destId="{A64A3857-06DE-4FFB-8068-A27616102B98}" srcOrd="3" destOrd="0" parTransId="{337DD7A4-F1A4-412E-838A-543E49A977F7}" sibTransId="{8F721326-612F-46A8-ACFD-DEDE90659853}"/>
    <dgm:cxn modelId="{7C4E8D4E-8BC3-8143-90CE-B0F369DE5D8D}" type="presOf" srcId="{318FA092-C856-475D-9C37-4277DE659FE9}" destId="{6CB2D9C1-7748-BE42-BBEF-AC3FBDDB1C9B}" srcOrd="0" destOrd="0" presId="urn:microsoft.com/office/officeart/2008/layout/LinedList"/>
    <dgm:cxn modelId="{2864C75F-F84B-42B3-9D16-79493565106E}" srcId="{318FA092-C856-475D-9C37-4277DE659FE9}" destId="{D0F095F7-1FB0-4566-9C88-BDF8DDB4F5C3}" srcOrd="0" destOrd="0" parTransId="{454D484B-C1B2-419A-A342-89E31F7927C6}" sibTransId="{D425DF24-6040-47C7-A22A-B59F23C84AFE}"/>
    <dgm:cxn modelId="{55206069-79C9-C046-9205-4B878692644B}" type="presOf" srcId="{A64A3857-06DE-4FFB-8068-A27616102B98}" destId="{4B9586F9-3D8A-CD4B-9BCA-E871EA2F485D}" srcOrd="0" destOrd="0" presId="urn:microsoft.com/office/officeart/2008/layout/LinedList"/>
    <dgm:cxn modelId="{372F82D0-7B82-9149-9317-46D8381B1710}" type="presOf" srcId="{CA28F4D6-0CD2-4CFD-9A5C-CB26F7CACD55}" destId="{6A22BBCE-E4F5-0D4B-8FF3-A6FCF209C53B}" srcOrd="0" destOrd="0" presId="urn:microsoft.com/office/officeart/2008/layout/LinedList"/>
    <dgm:cxn modelId="{D9149EF1-E9F1-2C47-8A7D-A150460C9E36}" type="presOf" srcId="{3CE1AE02-B5EA-4A3A-9DFA-FC4700BBD1FB}" destId="{729ACC60-4AC5-724F-84FA-72334453BE63}" srcOrd="0" destOrd="0" presId="urn:microsoft.com/office/officeart/2008/layout/LinedList"/>
    <dgm:cxn modelId="{4B1028FF-BA6A-46C9-99D6-44B2AA9FDB6A}" srcId="{318FA092-C856-475D-9C37-4277DE659FE9}" destId="{3CE1AE02-B5EA-4A3A-9DFA-FC4700BBD1FB}" srcOrd="1" destOrd="0" parTransId="{9342E9DA-A3F1-46F4-BF9A-F9580A0273CA}" sibTransId="{6FAA7B6E-01ED-4D87-951B-E267E6A95593}"/>
    <dgm:cxn modelId="{D7FBDD51-5826-F240-8815-F97EA2BC8A1A}" type="presParOf" srcId="{6CB2D9C1-7748-BE42-BBEF-AC3FBDDB1C9B}" destId="{A09F9866-1039-B44C-A687-6BD80945B191}" srcOrd="0" destOrd="0" presId="urn:microsoft.com/office/officeart/2008/layout/LinedList"/>
    <dgm:cxn modelId="{773C2C7F-2714-9C4F-B5A9-6FF3A6A14EE9}" type="presParOf" srcId="{6CB2D9C1-7748-BE42-BBEF-AC3FBDDB1C9B}" destId="{949800BC-9AA0-F041-8091-B19FA01E75D1}" srcOrd="1" destOrd="0" presId="urn:microsoft.com/office/officeart/2008/layout/LinedList"/>
    <dgm:cxn modelId="{5D7991AF-A0CC-0E4C-8C76-FB9EFE4BF8ED}" type="presParOf" srcId="{949800BC-9AA0-F041-8091-B19FA01E75D1}" destId="{83AD5D1A-AA98-FF46-A80C-0AB52CF555E1}" srcOrd="0" destOrd="0" presId="urn:microsoft.com/office/officeart/2008/layout/LinedList"/>
    <dgm:cxn modelId="{44CCE0E9-1410-7C47-A37C-F1018287D58C}" type="presParOf" srcId="{949800BC-9AA0-F041-8091-B19FA01E75D1}" destId="{95008A9F-4E7F-7843-B0C3-FB0ABEE02F6A}" srcOrd="1" destOrd="0" presId="urn:microsoft.com/office/officeart/2008/layout/LinedList"/>
    <dgm:cxn modelId="{0C822430-3F32-B243-9DAF-1A2CEA4C4F98}" type="presParOf" srcId="{6CB2D9C1-7748-BE42-BBEF-AC3FBDDB1C9B}" destId="{C1E152F3-072B-8C47-A624-A6DA81294FC1}" srcOrd="2" destOrd="0" presId="urn:microsoft.com/office/officeart/2008/layout/LinedList"/>
    <dgm:cxn modelId="{791564C5-6645-4442-87D5-C4959230E315}" type="presParOf" srcId="{6CB2D9C1-7748-BE42-BBEF-AC3FBDDB1C9B}" destId="{B6D04C80-12F7-3249-8B2C-95A16CA802C8}" srcOrd="3" destOrd="0" presId="urn:microsoft.com/office/officeart/2008/layout/LinedList"/>
    <dgm:cxn modelId="{3DA7EAAF-A7C3-8349-8347-11A577A59770}" type="presParOf" srcId="{B6D04C80-12F7-3249-8B2C-95A16CA802C8}" destId="{729ACC60-4AC5-724F-84FA-72334453BE63}" srcOrd="0" destOrd="0" presId="urn:microsoft.com/office/officeart/2008/layout/LinedList"/>
    <dgm:cxn modelId="{7100B6EC-BC56-4E42-978E-4246165E476C}" type="presParOf" srcId="{B6D04C80-12F7-3249-8B2C-95A16CA802C8}" destId="{6FD5532E-D82A-1147-BEAC-8CC998174447}" srcOrd="1" destOrd="0" presId="urn:microsoft.com/office/officeart/2008/layout/LinedList"/>
    <dgm:cxn modelId="{7F7AF5E6-61F5-204D-BBC3-9E43FC15E52B}" type="presParOf" srcId="{6CB2D9C1-7748-BE42-BBEF-AC3FBDDB1C9B}" destId="{0EC0AAA0-D1C2-1745-A3AB-E196F4F8D600}" srcOrd="4" destOrd="0" presId="urn:microsoft.com/office/officeart/2008/layout/LinedList"/>
    <dgm:cxn modelId="{69E58E3A-ED33-584B-9C81-F84B720C3F27}" type="presParOf" srcId="{6CB2D9C1-7748-BE42-BBEF-AC3FBDDB1C9B}" destId="{BC5759F4-C6DC-4546-B292-6279DE7E9484}" srcOrd="5" destOrd="0" presId="urn:microsoft.com/office/officeart/2008/layout/LinedList"/>
    <dgm:cxn modelId="{87B35BB8-40E0-244F-ABF2-CDB8F3404586}" type="presParOf" srcId="{BC5759F4-C6DC-4546-B292-6279DE7E9484}" destId="{A99C9E75-F0D1-5D43-BA83-7DDCC4402BBF}" srcOrd="0" destOrd="0" presId="urn:microsoft.com/office/officeart/2008/layout/LinedList"/>
    <dgm:cxn modelId="{6120736E-139F-074C-9F58-53C91F3D78FC}" type="presParOf" srcId="{BC5759F4-C6DC-4546-B292-6279DE7E9484}" destId="{CCB85955-9F32-7B47-818D-2FA5B3CDBBB6}" srcOrd="1" destOrd="0" presId="urn:microsoft.com/office/officeart/2008/layout/LinedList"/>
    <dgm:cxn modelId="{35EFC14B-800F-9648-8671-6F712ADF2B77}" type="presParOf" srcId="{6CB2D9C1-7748-BE42-BBEF-AC3FBDDB1C9B}" destId="{A43E1840-00E2-1342-AB79-7A3F5F3E1F24}" srcOrd="6" destOrd="0" presId="urn:microsoft.com/office/officeart/2008/layout/LinedList"/>
    <dgm:cxn modelId="{42F7D162-CA72-9B4C-85B9-C3481265C8E1}" type="presParOf" srcId="{6CB2D9C1-7748-BE42-BBEF-AC3FBDDB1C9B}" destId="{29EC5A03-6A6C-6045-9787-062387EE6EC8}" srcOrd="7" destOrd="0" presId="urn:microsoft.com/office/officeart/2008/layout/LinedList"/>
    <dgm:cxn modelId="{E0BE2EFC-4DC7-F643-B7B1-BFAE2B9959B6}" type="presParOf" srcId="{29EC5A03-6A6C-6045-9787-062387EE6EC8}" destId="{4B9586F9-3D8A-CD4B-9BCA-E871EA2F485D}" srcOrd="0" destOrd="0" presId="urn:microsoft.com/office/officeart/2008/layout/LinedList"/>
    <dgm:cxn modelId="{E1FB7396-4654-0240-BAB2-2D48EB567B2F}" type="presParOf" srcId="{29EC5A03-6A6C-6045-9787-062387EE6EC8}" destId="{6DE29DF6-D809-314F-B977-037D59E7BE93}" srcOrd="1" destOrd="0" presId="urn:microsoft.com/office/officeart/2008/layout/LinedList"/>
    <dgm:cxn modelId="{083B6CD9-94F0-E947-A5E4-EC4BC269F85D}" type="presParOf" srcId="{6CB2D9C1-7748-BE42-BBEF-AC3FBDDB1C9B}" destId="{9B3757A8-3B3F-9B4F-BE2C-D5751995CD06}" srcOrd="8" destOrd="0" presId="urn:microsoft.com/office/officeart/2008/layout/LinedList"/>
    <dgm:cxn modelId="{ED1229B4-CD60-CE4A-AEBC-29C468C39576}" type="presParOf" srcId="{6CB2D9C1-7748-BE42-BBEF-AC3FBDDB1C9B}" destId="{4B16A504-9698-DC40-A0FC-EA302F46E3ED}" srcOrd="9" destOrd="0" presId="urn:microsoft.com/office/officeart/2008/layout/LinedList"/>
    <dgm:cxn modelId="{63AF1FB3-143C-1540-AB3E-28164FD47FE1}" type="presParOf" srcId="{4B16A504-9698-DC40-A0FC-EA302F46E3ED}" destId="{6A22BBCE-E4F5-0D4B-8FF3-A6FCF209C53B}" srcOrd="0" destOrd="0" presId="urn:microsoft.com/office/officeart/2008/layout/LinedList"/>
    <dgm:cxn modelId="{2D67DCDE-59B5-DE40-BDF2-2590CBFCE014}" type="presParOf" srcId="{4B16A504-9698-DC40-A0FC-EA302F46E3ED}" destId="{894B1812-288C-A94B-90AF-C4CF23AA4731}"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9F9866-1039-B44C-A687-6BD80945B191}">
      <dsp:nvSpPr>
        <dsp:cNvPr id="0" name=""/>
        <dsp:cNvSpPr/>
      </dsp:nvSpPr>
      <dsp:spPr>
        <a:xfrm>
          <a:off x="0" y="531"/>
          <a:ext cx="5092194"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3AD5D1A-AA98-FF46-A80C-0AB52CF555E1}">
      <dsp:nvSpPr>
        <dsp:cNvPr id="0" name=""/>
        <dsp:cNvSpPr/>
      </dsp:nvSpPr>
      <dsp:spPr>
        <a:xfrm>
          <a:off x="0" y="531"/>
          <a:ext cx="5092194"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kern="1200"/>
            <a:t>Places people at the heart of the design process.</a:t>
          </a:r>
          <a:endParaRPr lang="en-US" sz="2000" kern="1200"/>
        </a:p>
      </dsp:txBody>
      <dsp:txXfrm>
        <a:off x="0" y="531"/>
        <a:ext cx="5092194" cy="870055"/>
      </dsp:txXfrm>
    </dsp:sp>
    <dsp:sp modelId="{C1E152F3-072B-8C47-A624-A6DA81294FC1}">
      <dsp:nvSpPr>
        <dsp:cNvPr id="0" name=""/>
        <dsp:cNvSpPr/>
      </dsp:nvSpPr>
      <dsp:spPr>
        <a:xfrm>
          <a:off x="0" y="870586"/>
          <a:ext cx="5092194"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29ACC60-4AC5-724F-84FA-72334453BE63}">
      <dsp:nvSpPr>
        <dsp:cNvPr id="0" name=""/>
        <dsp:cNvSpPr/>
      </dsp:nvSpPr>
      <dsp:spPr>
        <a:xfrm>
          <a:off x="0" y="870586"/>
          <a:ext cx="5092194"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kern="1200"/>
            <a:t>Acknowledges diversity and difference.</a:t>
          </a:r>
          <a:endParaRPr lang="en-US" sz="2000" kern="1200"/>
        </a:p>
      </dsp:txBody>
      <dsp:txXfrm>
        <a:off x="0" y="870586"/>
        <a:ext cx="5092194" cy="870055"/>
      </dsp:txXfrm>
    </dsp:sp>
    <dsp:sp modelId="{0EC0AAA0-D1C2-1745-A3AB-E196F4F8D600}">
      <dsp:nvSpPr>
        <dsp:cNvPr id="0" name=""/>
        <dsp:cNvSpPr/>
      </dsp:nvSpPr>
      <dsp:spPr>
        <a:xfrm>
          <a:off x="0" y="1740641"/>
          <a:ext cx="5092194"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9C9E75-F0D1-5D43-BA83-7DDCC4402BBF}">
      <dsp:nvSpPr>
        <dsp:cNvPr id="0" name=""/>
        <dsp:cNvSpPr/>
      </dsp:nvSpPr>
      <dsp:spPr>
        <a:xfrm>
          <a:off x="0" y="1740641"/>
          <a:ext cx="5092194"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kern="1200"/>
            <a:t>Offers choice where a single design solution cannot accommodate all users</a:t>
          </a:r>
          <a:endParaRPr lang="en-US" sz="2000" kern="1200"/>
        </a:p>
      </dsp:txBody>
      <dsp:txXfrm>
        <a:off x="0" y="1740641"/>
        <a:ext cx="5092194" cy="870055"/>
      </dsp:txXfrm>
    </dsp:sp>
    <dsp:sp modelId="{A43E1840-00E2-1342-AB79-7A3F5F3E1F24}">
      <dsp:nvSpPr>
        <dsp:cNvPr id="0" name=""/>
        <dsp:cNvSpPr/>
      </dsp:nvSpPr>
      <dsp:spPr>
        <a:xfrm>
          <a:off x="0" y="2610696"/>
          <a:ext cx="5092194"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B9586F9-3D8A-CD4B-9BCA-E871EA2F485D}">
      <dsp:nvSpPr>
        <dsp:cNvPr id="0" name=""/>
        <dsp:cNvSpPr/>
      </dsp:nvSpPr>
      <dsp:spPr>
        <a:xfrm>
          <a:off x="0" y="2610696"/>
          <a:ext cx="5092194"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kern="1200"/>
            <a:t>Provides for flexibility in use.</a:t>
          </a:r>
          <a:endParaRPr lang="en-US" sz="2000" kern="1200"/>
        </a:p>
      </dsp:txBody>
      <dsp:txXfrm>
        <a:off x="0" y="2610696"/>
        <a:ext cx="5092194" cy="870055"/>
      </dsp:txXfrm>
    </dsp:sp>
    <dsp:sp modelId="{9B3757A8-3B3F-9B4F-BE2C-D5751995CD06}">
      <dsp:nvSpPr>
        <dsp:cNvPr id="0" name=""/>
        <dsp:cNvSpPr/>
      </dsp:nvSpPr>
      <dsp:spPr>
        <a:xfrm>
          <a:off x="0" y="3480751"/>
          <a:ext cx="5092194"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A22BBCE-E4F5-0D4B-8FF3-A6FCF209C53B}">
      <dsp:nvSpPr>
        <dsp:cNvPr id="0" name=""/>
        <dsp:cNvSpPr/>
      </dsp:nvSpPr>
      <dsp:spPr>
        <a:xfrm>
          <a:off x="0" y="3480751"/>
          <a:ext cx="5092194"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kern="1200"/>
            <a:t>Provides buildings and environments that are convenient and enjoyable to use for everyone.</a:t>
          </a:r>
          <a:endParaRPr lang="en-US" sz="2000" kern="1200"/>
        </a:p>
      </dsp:txBody>
      <dsp:txXfrm>
        <a:off x="0" y="3480751"/>
        <a:ext cx="5092194" cy="870055"/>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954A8D-2E1B-A649-BBB2-50519582BEFE}" type="datetimeFigureOut">
              <a:rPr lang="en-US" smtClean="0"/>
              <a:t>11/27/22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C81EB0-1792-EB47-8C39-D99AF59AB805}" type="slidenum">
              <a:rPr lang="en-US" smtClean="0"/>
              <a:t>‹#›</a:t>
            </a:fld>
            <a:endParaRPr lang="en-US"/>
          </a:p>
        </p:txBody>
      </p:sp>
    </p:spTree>
    <p:extLst>
      <p:ext uri="{BB962C8B-B14F-4D97-AF65-F5344CB8AC3E}">
        <p14:creationId xmlns:p14="http://schemas.microsoft.com/office/powerpoint/2010/main" val="3734177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C81EB0-1792-EB47-8C39-D99AF59AB805}" type="slidenum">
              <a:rPr lang="en-US" smtClean="0"/>
              <a:t>1</a:t>
            </a:fld>
            <a:endParaRPr lang="en-US"/>
          </a:p>
        </p:txBody>
      </p:sp>
    </p:spTree>
    <p:extLst>
      <p:ext uri="{BB962C8B-B14F-4D97-AF65-F5344CB8AC3E}">
        <p14:creationId xmlns:p14="http://schemas.microsoft.com/office/powerpoint/2010/main" val="34023157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C81EB0-1792-EB47-8C39-D99AF59AB805}" type="slidenum">
              <a:rPr lang="en-US" smtClean="0"/>
              <a:t>17</a:t>
            </a:fld>
            <a:endParaRPr lang="en-US"/>
          </a:p>
        </p:txBody>
      </p:sp>
    </p:spTree>
    <p:extLst>
      <p:ext uri="{BB962C8B-B14F-4D97-AF65-F5344CB8AC3E}">
        <p14:creationId xmlns:p14="http://schemas.microsoft.com/office/powerpoint/2010/main" val="3479797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C81EB0-1792-EB47-8C39-D99AF59AB805}" type="slidenum">
              <a:rPr lang="en-US" smtClean="0"/>
              <a:t>18</a:t>
            </a:fld>
            <a:endParaRPr lang="en-US"/>
          </a:p>
        </p:txBody>
      </p:sp>
    </p:spTree>
    <p:extLst>
      <p:ext uri="{BB962C8B-B14F-4D97-AF65-F5344CB8AC3E}">
        <p14:creationId xmlns:p14="http://schemas.microsoft.com/office/powerpoint/2010/main" val="31682186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dirty="0">
                <a:effectLst/>
              </a:rPr>
              <a:t>Engagement: </a:t>
            </a:r>
            <a:r>
              <a:rPr lang="en-US" sz="1200" b="0" i="0" dirty="0">
                <a:effectLst/>
              </a:rPr>
              <a:t>For purposeful, motivated learners, stimulate interest and motivation for learning.</a:t>
            </a:r>
          </a:p>
          <a:p>
            <a:endParaRPr lang="en-US" dirty="0"/>
          </a:p>
        </p:txBody>
      </p:sp>
      <p:sp>
        <p:nvSpPr>
          <p:cNvPr id="4" name="Slide Number Placeholder 3"/>
          <p:cNvSpPr>
            <a:spLocks noGrp="1"/>
          </p:cNvSpPr>
          <p:nvPr>
            <p:ph type="sldNum" sz="quarter" idx="5"/>
          </p:nvPr>
        </p:nvSpPr>
        <p:spPr/>
        <p:txBody>
          <a:bodyPr/>
          <a:lstStyle/>
          <a:p>
            <a:fld id="{1AC81EB0-1792-EB47-8C39-D99AF59AB805}" type="slidenum">
              <a:rPr lang="en-US" smtClean="0"/>
              <a:t>20</a:t>
            </a:fld>
            <a:endParaRPr lang="en-US"/>
          </a:p>
        </p:txBody>
      </p:sp>
    </p:spTree>
    <p:extLst>
      <p:ext uri="{BB962C8B-B14F-4D97-AF65-F5344CB8AC3E}">
        <p14:creationId xmlns:p14="http://schemas.microsoft.com/office/powerpoint/2010/main" val="30608285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dirty="0">
                <a:effectLst/>
              </a:rPr>
              <a:t>Representation: </a:t>
            </a:r>
            <a:r>
              <a:rPr lang="en-GB" sz="1200" b="0" i="0" dirty="0">
                <a:effectLst/>
              </a:rPr>
              <a:t>For resourceful, knowledgeable learners, present information and content in different ways.</a:t>
            </a:r>
          </a:p>
          <a:p>
            <a:endParaRPr lang="en-US" dirty="0"/>
          </a:p>
        </p:txBody>
      </p:sp>
      <p:sp>
        <p:nvSpPr>
          <p:cNvPr id="4" name="Slide Number Placeholder 3"/>
          <p:cNvSpPr>
            <a:spLocks noGrp="1"/>
          </p:cNvSpPr>
          <p:nvPr>
            <p:ph type="sldNum" sz="quarter" idx="5"/>
          </p:nvPr>
        </p:nvSpPr>
        <p:spPr/>
        <p:txBody>
          <a:bodyPr/>
          <a:lstStyle/>
          <a:p>
            <a:fld id="{1AC81EB0-1792-EB47-8C39-D99AF59AB805}" type="slidenum">
              <a:rPr lang="en-US" smtClean="0"/>
              <a:t>21</a:t>
            </a:fld>
            <a:endParaRPr lang="en-US"/>
          </a:p>
        </p:txBody>
      </p:sp>
    </p:spTree>
    <p:extLst>
      <p:ext uri="{BB962C8B-B14F-4D97-AF65-F5344CB8AC3E}">
        <p14:creationId xmlns:p14="http://schemas.microsoft.com/office/powerpoint/2010/main" val="28563998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dirty="0">
                <a:effectLst/>
              </a:rPr>
              <a:t>Action &amp; Expression: </a:t>
            </a:r>
            <a:r>
              <a:rPr lang="en-GB" sz="1200" b="0" i="0" dirty="0">
                <a:effectLst/>
              </a:rPr>
              <a:t>For strategic, goal-directed learners, differentiate the ways that students can express what they know.</a:t>
            </a:r>
          </a:p>
          <a:p>
            <a:endParaRPr lang="en-US" dirty="0"/>
          </a:p>
        </p:txBody>
      </p:sp>
      <p:sp>
        <p:nvSpPr>
          <p:cNvPr id="4" name="Slide Number Placeholder 3"/>
          <p:cNvSpPr>
            <a:spLocks noGrp="1"/>
          </p:cNvSpPr>
          <p:nvPr>
            <p:ph type="sldNum" sz="quarter" idx="5"/>
          </p:nvPr>
        </p:nvSpPr>
        <p:spPr/>
        <p:txBody>
          <a:bodyPr/>
          <a:lstStyle/>
          <a:p>
            <a:fld id="{1AC81EB0-1792-EB47-8C39-D99AF59AB805}" type="slidenum">
              <a:rPr lang="en-US" smtClean="0"/>
              <a:t>22</a:t>
            </a:fld>
            <a:endParaRPr lang="en-US"/>
          </a:p>
        </p:txBody>
      </p:sp>
    </p:spTree>
    <p:extLst>
      <p:ext uri="{BB962C8B-B14F-4D97-AF65-F5344CB8AC3E}">
        <p14:creationId xmlns:p14="http://schemas.microsoft.com/office/powerpoint/2010/main" val="30065443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So, to meet the demands of 21</a:t>
            </a:r>
            <a:r>
              <a:rPr lang="en-US" baseline="30000" dirty="0"/>
              <a:t>st</a:t>
            </a:r>
            <a:r>
              <a:rPr lang="en-US" dirty="0"/>
              <a:t> century skills education systems are expected to help students develop their ways of thinking, ways of working and ways of living together. </a:t>
            </a:r>
          </a:p>
          <a:p>
            <a:endParaRPr lang="en-US" dirty="0"/>
          </a:p>
        </p:txBody>
      </p:sp>
      <p:sp>
        <p:nvSpPr>
          <p:cNvPr id="4" name="Slide Number Placeholder 3"/>
          <p:cNvSpPr>
            <a:spLocks noGrp="1"/>
          </p:cNvSpPr>
          <p:nvPr>
            <p:ph type="sldNum" sz="quarter" idx="10"/>
          </p:nvPr>
        </p:nvSpPr>
        <p:spPr/>
        <p:txBody>
          <a:bodyPr/>
          <a:lstStyle/>
          <a:p>
            <a:fld id="{D385C77E-3E17-41D2-A6D3-2B00251DBCBB}" type="slidenum">
              <a:rPr lang="en-GB" smtClean="0"/>
              <a:t>2</a:t>
            </a:fld>
            <a:endParaRPr lang="en-GB"/>
          </a:p>
        </p:txBody>
      </p:sp>
    </p:spTree>
    <p:extLst>
      <p:ext uri="{BB962C8B-B14F-4D97-AF65-F5344CB8AC3E}">
        <p14:creationId xmlns:p14="http://schemas.microsoft.com/office/powerpoint/2010/main" val="42510774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C81EB0-1792-EB47-8C39-D99AF59AB805}" type="slidenum">
              <a:rPr lang="en-US" smtClean="0"/>
              <a:t>3</a:t>
            </a:fld>
            <a:endParaRPr lang="en-US"/>
          </a:p>
        </p:txBody>
      </p:sp>
    </p:spTree>
    <p:extLst>
      <p:ext uri="{BB962C8B-B14F-4D97-AF65-F5344CB8AC3E}">
        <p14:creationId xmlns:p14="http://schemas.microsoft.com/office/powerpoint/2010/main" val="7472609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Spaces for learning must be thought of as part of a whole ‘learning system’, not separate from it. Therefore to design coherent learning spaces it is crucial that all aspects of the system are considered from learning itself, teaching, curriculum, students. This is because a change in one thing necessarily affects another including the spaces used. Managing change is a key aspect of creating effective spaces. The ability of the spaces and indeed the organization to be able to respond to change.</a:t>
            </a:r>
          </a:p>
        </p:txBody>
      </p:sp>
      <p:sp>
        <p:nvSpPr>
          <p:cNvPr id="4" name="Slide Number Placeholder 3"/>
          <p:cNvSpPr>
            <a:spLocks noGrp="1"/>
          </p:cNvSpPr>
          <p:nvPr>
            <p:ph type="sldNum" sz="quarter" idx="5"/>
          </p:nvPr>
        </p:nvSpPr>
        <p:spPr/>
        <p:txBody>
          <a:bodyPr/>
          <a:lstStyle/>
          <a:p>
            <a:fld id="{1AC81EB0-1792-EB47-8C39-D99AF59AB805}" type="slidenum">
              <a:rPr lang="en-US" smtClean="0"/>
              <a:t>6</a:t>
            </a:fld>
            <a:endParaRPr lang="en-US"/>
          </a:p>
        </p:txBody>
      </p:sp>
    </p:spTree>
    <p:extLst>
      <p:ext uri="{BB962C8B-B14F-4D97-AF65-F5344CB8AC3E}">
        <p14:creationId xmlns:p14="http://schemas.microsoft.com/office/powerpoint/2010/main" val="9798705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C81EB0-1792-EB47-8C39-D99AF59AB805}" type="slidenum">
              <a:rPr lang="en-US" smtClean="0"/>
              <a:t>7</a:t>
            </a:fld>
            <a:endParaRPr lang="en-US"/>
          </a:p>
        </p:txBody>
      </p:sp>
    </p:spTree>
    <p:extLst>
      <p:ext uri="{BB962C8B-B14F-4D97-AF65-F5344CB8AC3E}">
        <p14:creationId xmlns:p14="http://schemas.microsoft.com/office/powerpoint/2010/main" val="11868841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C81EB0-1792-EB47-8C39-D99AF59AB805}" type="slidenum">
              <a:rPr lang="en-US" smtClean="0"/>
              <a:t>8</a:t>
            </a:fld>
            <a:endParaRPr lang="en-US"/>
          </a:p>
        </p:txBody>
      </p:sp>
    </p:spTree>
    <p:extLst>
      <p:ext uri="{BB962C8B-B14F-4D97-AF65-F5344CB8AC3E}">
        <p14:creationId xmlns:p14="http://schemas.microsoft.com/office/powerpoint/2010/main" val="13993908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C81EB0-1792-EB47-8C39-D99AF59AB805}" type="slidenum">
              <a:rPr lang="en-US" smtClean="0"/>
              <a:t>11</a:t>
            </a:fld>
            <a:endParaRPr lang="en-US"/>
          </a:p>
        </p:txBody>
      </p:sp>
    </p:spTree>
    <p:extLst>
      <p:ext uri="{BB962C8B-B14F-4D97-AF65-F5344CB8AC3E}">
        <p14:creationId xmlns:p14="http://schemas.microsoft.com/office/powerpoint/2010/main" val="7314024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Inclusive design is more than just the product, the thing that has been designed, it must surely be about the process too.</a:t>
            </a:r>
          </a:p>
        </p:txBody>
      </p:sp>
      <p:sp>
        <p:nvSpPr>
          <p:cNvPr id="4" name="Slide Number Placeholder 3"/>
          <p:cNvSpPr>
            <a:spLocks noGrp="1"/>
          </p:cNvSpPr>
          <p:nvPr>
            <p:ph type="sldNum" sz="quarter" idx="5"/>
          </p:nvPr>
        </p:nvSpPr>
        <p:spPr/>
        <p:txBody>
          <a:bodyPr/>
          <a:lstStyle/>
          <a:p>
            <a:fld id="{1AC81EB0-1792-EB47-8C39-D99AF59AB805}" type="slidenum">
              <a:rPr lang="en-US" smtClean="0"/>
              <a:t>12</a:t>
            </a:fld>
            <a:endParaRPr lang="en-US"/>
          </a:p>
        </p:txBody>
      </p:sp>
    </p:spTree>
    <p:extLst>
      <p:ext uri="{BB962C8B-B14F-4D97-AF65-F5344CB8AC3E}">
        <p14:creationId xmlns:p14="http://schemas.microsoft.com/office/powerpoint/2010/main" val="39360026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F81F1F-8EA8-6347-BB12-18148725E977}" type="slidenum">
              <a:rPr lang="en-US" smtClean="0"/>
              <a:t>13</a:t>
            </a:fld>
            <a:endParaRPr lang="en-US"/>
          </a:p>
        </p:txBody>
      </p:sp>
    </p:spTree>
    <p:extLst>
      <p:ext uri="{BB962C8B-B14F-4D97-AF65-F5344CB8AC3E}">
        <p14:creationId xmlns:p14="http://schemas.microsoft.com/office/powerpoint/2010/main" val="23713768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3AB5D-7B40-B61E-B934-E02A1EF250A9}"/>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5BFF2845-DDF1-E764-A958-1B580B84CC6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33A8B076-7B89-6D41-8D2C-F57D61174FBB}"/>
              </a:ext>
            </a:extLst>
          </p:cNvPr>
          <p:cNvSpPr>
            <a:spLocks noGrp="1"/>
          </p:cNvSpPr>
          <p:nvPr>
            <p:ph type="dt" sz="half" idx="10"/>
          </p:nvPr>
        </p:nvSpPr>
        <p:spPr/>
        <p:txBody>
          <a:bodyPr/>
          <a:lstStyle/>
          <a:p>
            <a:fld id="{C07C6E3D-62D5-B241-82C8-6EE58DAE7C1D}" type="datetimeFigureOut">
              <a:rPr lang="en-US" smtClean="0"/>
              <a:t>11/27/22</a:t>
            </a:fld>
            <a:endParaRPr lang="en-US"/>
          </a:p>
        </p:txBody>
      </p:sp>
      <p:sp>
        <p:nvSpPr>
          <p:cNvPr id="5" name="Footer Placeholder 4">
            <a:extLst>
              <a:ext uri="{FF2B5EF4-FFF2-40B4-BE49-F238E27FC236}">
                <a16:creationId xmlns:a16="http://schemas.microsoft.com/office/drawing/2014/main" id="{9DE50109-0B5E-C233-B9D6-2AC6C9D127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EADC5B-E350-42C5-5672-91BFCF7DD419}"/>
              </a:ext>
            </a:extLst>
          </p:cNvPr>
          <p:cNvSpPr>
            <a:spLocks noGrp="1"/>
          </p:cNvSpPr>
          <p:nvPr>
            <p:ph type="sldNum" sz="quarter" idx="12"/>
          </p:nvPr>
        </p:nvSpPr>
        <p:spPr/>
        <p:txBody>
          <a:bodyPr/>
          <a:lstStyle/>
          <a:p>
            <a:fld id="{9E5F77E3-24A7-4E42-BBCF-1D80E0E3823C}" type="slidenum">
              <a:rPr lang="en-US" smtClean="0"/>
              <a:t>‹#›</a:t>
            </a:fld>
            <a:endParaRPr lang="en-US"/>
          </a:p>
        </p:txBody>
      </p:sp>
    </p:spTree>
    <p:extLst>
      <p:ext uri="{BB962C8B-B14F-4D97-AF65-F5344CB8AC3E}">
        <p14:creationId xmlns:p14="http://schemas.microsoft.com/office/powerpoint/2010/main" val="357716122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A5983-464C-10D1-4B6E-85848EAD0DBF}"/>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2A191386-E7EE-18C9-A139-1936F4F7C497}"/>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9C5D16A-5526-BB50-82D6-7F71A40B8779}"/>
              </a:ext>
            </a:extLst>
          </p:cNvPr>
          <p:cNvSpPr>
            <a:spLocks noGrp="1"/>
          </p:cNvSpPr>
          <p:nvPr>
            <p:ph type="dt" sz="half" idx="10"/>
          </p:nvPr>
        </p:nvSpPr>
        <p:spPr/>
        <p:txBody>
          <a:bodyPr/>
          <a:lstStyle/>
          <a:p>
            <a:fld id="{C07C6E3D-62D5-B241-82C8-6EE58DAE7C1D}" type="datetimeFigureOut">
              <a:rPr lang="en-US" smtClean="0"/>
              <a:t>11/27/22</a:t>
            </a:fld>
            <a:endParaRPr lang="en-US"/>
          </a:p>
        </p:txBody>
      </p:sp>
      <p:sp>
        <p:nvSpPr>
          <p:cNvPr id="5" name="Footer Placeholder 4">
            <a:extLst>
              <a:ext uri="{FF2B5EF4-FFF2-40B4-BE49-F238E27FC236}">
                <a16:creationId xmlns:a16="http://schemas.microsoft.com/office/drawing/2014/main" id="{3EE3A7A1-C0E7-2EEA-79FA-016959204D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F86BFB-A5C7-FDD7-CF06-1203A28EA5B4}"/>
              </a:ext>
            </a:extLst>
          </p:cNvPr>
          <p:cNvSpPr>
            <a:spLocks noGrp="1"/>
          </p:cNvSpPr>
          <p:nvPr>
            <p:ph type="sldNum" sz="quarter" idx="12"/>
          </p:nvPr>
        </p:nvSpPr>
        <p:spPr/>
        <p:txBody>
          <a:bodyPr/>
          <a:lstStyle/>
          <a:p>
            <a:fld id="{9E5F77E3-24A7-4E42-BBCF-1D80E0E3823C}" type="slidenum">
              <a:rPr lang="en-US" smtClean="0"/>
              <a:t>‹#›</a:t>
            </a:fld>
            <a:endParaRPr lang="en-US"/>
          </a:p>
        </p:txBody>
      </p:sp>
    </p:spTree>
    <p:extLst>
      <p:ext uri="{BB962C8B-B14F-4D97-AF65-F5344CB8AC3E}">
        <p14:creationId xmlns:p14="http://schemas.microsoft.com/office/powerpoint/2010/main" val="21878850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AFA45B-C09E-9F32-7587-2627B6FC62FB}"/>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623CC549-58EE-3AC5-7F64-4D29D738D78E}"/>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342CAAC-967A-76EB-1DDD-E2195EC579A3}"/>
              </a:ext>
            </a:extLst>
          </p:cNvPr>
          <p:cNvSpPr>
            <a:spLocks noGrp="1"/>
          </p:cNvSpPr>
          <p:nvPr>
            <p:ph type="dt" sz="half" idx="10"/>
          </p:nvPr>
        </p:nvSpPr>
        <p:spPr/>
        <p:txBody>
          <a:bodyPr/>
          <a:lstStyle/>
          <a:p>
            <a:fld id="{C07C6E3D-62D5-B241-82C8-6EE58DAE7C1D}" type="datetimeFigureOut">
              <a:rPr lang="en-US" smtClean="0"/>
              <a:t>11/27/22</a:t>
            </a:fld>
            <a:endParaRPr lang="en-US"/>
          </a:p>
        </p:txBody>
      </p:sp>
      <p:sp>
        <p:nvSpPr>
          <p:cNvPr id="5" name="Footer Placeholder 4">
            <a:extLst>
              <a:ext uri="{FF2B5EF4-FFF2-40B4-BE49-F238E27FC236}">
                <a16:creationId xmlns:a16="http://schemas.microsoft.com/office/drawing/2014/main" id="{7922D154-B71F-D109-7CB6-8F3A813AED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14A7D7-D0A8-B330-BC3C-5E438D4B0447}"/>
              </a:ext>
            </a:extLst>
          </p:cNvPr>
          <p:cNvSpPr>
            <a:spLocks noGrp="1"/>
          </p:cNvSpPr>
          <p:nvPr>
            <p:ph type="sldNum" sz="quarter" idx="12"/>
          </p:nvPr>
        </p:nvSpPr>
        <p:spPr/>
        <p:txBody>
          <a:bodyPr/>
          <a:lstStyle/>
          <a:p>
            <a:fld id="{9E5F77E3-24A7-4E42-BBCF-1D80E0E3823C}" type="slidenum">
              <a:rPr lang="en-US" smtClean="0"/>
              <a:t>‹#›</a:t>
            </a:fld>
            <a:endParaRPr lang="en-US"/>
          </a:p>
        </p:txBody>
      </p:sp>
    </p:spTree>
    <p:extLst>
      <p:ext uri="{BB962C8B-B14F-4D97-AF65-F5344CB8AC3E}">
        <p14:creationId xmlns:p14="http://schemas.microsoft.com/office/powerpoint/2010/main" val="17956131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EC982-DE92-25EF-330E-1343F7DE15E5}"/>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E9C6A59C-BB26-C3F4-FEE1-FF8276425C26}"/>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DD8BE3C-DA64-DA78-7524-A69AC3655844}"/>
              </a:ext>
            </a:extLst>
          </p:cNvPr>
          <p:cNvSpPr>
            <a:spLocks noGrp="1"/>
          </p:cNvSpPr>
          <p:nvPr>
            <p:ph type="dt" sz="half" idx="10"/>
          </p:nvPr>
        </p:nvSpPr>
        <p:spPr/>
        <p:txBody>
          <a:bodyPr/>
          <a:lstStyle/>
          <a:p>
            <a:fld id="{C07C6E3D-62D5-B241-82C8-6EE58DAE7C1D}" type="datetimeFigureOut">
              <a:rPr lang="en-US" smtClean="0"/>
              <a:t>11/27/22</a:t>
            </a:fld>
            <a:endParaRPr lang="en-US"/>
          </a:p>
        </p:txBody>
      </p:sp>
      <p:sp>
        <p:nvSpPr>
          <p:cNvPr id="5" name="Footer Placeholder 4">
            <a:extLst>
              <a:ext uri="{FF2B5EF4-FFF2-40B4-BE49-F238E27FC236}">
                <a16:creationId xmlns:a16="http://schemas.microsoft.com/office/drawing/2014/main" id="{D2CC0396-C7B1-4006-491E-803FF34D08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AB0AB7-750D-D81E-ED95-B16F65BA8BC6}"/>
              </a:ext>
            </a:extLst>
          </p:cNvPr>
          <p:cNvSpPr>
            <a:spLocks noGrp="1"/>
          </p:cNvSpPr>
          <p:nvPr>
            <p:ph type="sldNum" sz="quarter" idx="12"/>
          </p:nvPr>
        </p:nvSpPr>
        <p:spPr/>
        <p:txBody>
          <a:bodyPr/>
          <a:lstStyle/>
          <a:p>
            <a:fld id="{9E5F77E3-24A7-4E42-BBCF-1D80E0E3823C}" type="slidenum">
              <a:rPr lang="en-US" smtClean="0"/>
              <a:t>‹#›</a:t>
            </a:fld>
            <a:endParaRPr lang="en-US"/>
          </a:p>
        </p:txBody>
      </p:sp>
    </p:spTree>
    <p:extLst>
      <p:ext uri="{BB962C8B-B14F-4D97-AF65-F5344CB8AC3E}">
        <p14:creationId xmlns:p14="http://schemas.microsoft.com/office/powerpoint/2010/main" val="3911817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4BE06-4DC6-6C29-30AE-F2758C170FAB}"/>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261724B2-41FD-3FBC-55CF-FC0A0D25EB6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1473E422-567E-FD9F-FF70-72A68B772FD8}"/>
              </a:ext>
            </a:extLst>
          </p:cNvPr>
          <p:cNvSpPr>
            <a:spLocks noGrp="1"/>
          </p:cNvSpPr>
          <p:nvPr>
            <p:ph type="dt" sz="half" idx="10"/>
          </p:nvPr>
        </p:nvSpPr>
        <p:spPr/>
        <p:txBody>
          <a:bodyPr/>
          <a:lstStyle/>
          <a:p>
            <a:fld id="{C07C6E3D-62D5-B241-82C8-6EE58DAE7C1D}" type="datetimeFigureOut">
              <a:rPr lang="en-US" smtClean="0"/>
              <a:t>11/27/22</a:t>
            </a:fld>
            <a:endParaRPr lang="en-US"/>
          </a:p>
        </p:txBody>
      </p:sp>
      <p:sp>
        <p:nvSpPr>
          <p:cNvPr id="5" name="Footer Placeholder 4">
            <a:extLst>
              <a:ext uri="{FF2B5EF4-FFF2-40B4-BE49-F238E27FC236}">
                <a16:creationId xmlns:a16="http://schemas.microsoft.com/office/drawing/2014/main" id="{C22B12A9-D237-C7DF-279D-11EADCAF7C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CA060E-0AE7-BDDE-C070-DB8D0CE85DC5}"/>
              </a:ext>
            </a:extLst>
          </p:cNvPr>
          <p:cNvSpPr>
            <a:spLocks noGrp="1"/>
          </p:cNvSpPr>
          <p:nvPr>
            <p:ph type="sldNum" sz="quarter" idx="12"/>
          </p:nvPr>
        </p:nvSpPr>
        <p:spPr/>
        <p:txBody>
          <a:bodyPr/>
          <a:lstStyle/>
          <a:p>
            <a:fld id="{9E5F77E3-24A7-4E42-BBCF-1D80E0E3823C}" type="slidenum">
              <a:rPr lang="en-US" smtClean="0"/>
              <a:t>‹#›</a:t>
            </a:fld>
            <a:endParaRPr lang="en-US"/>
          </a:p>
        </p:txBody>
      </p:sp>
    </p:spTree>
    <p:extLst>
      <p:ext uri="{BB962C8B-B14F-4D97-AF65-F5344CB8AC3E}">
        <p14:creationId xmlns:p14="http://schemas.microsoft.com/office/powerpoint/2010/main" val="3335060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E9BA8-4B85-5170-B516-41D0CA14A3E3}"/>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24510BBD-75EC-74EB-49EA-0E4A153D6140}"/>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B1AC8131-9C67-6790-D104-7A13D9075D06}"/>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0105ACB7-85E0-533B-97B9-BA051C32C7B0}"/>
              </a:ext>
            </a:extLst>
          </p:cNvPr>
          <p:cNvSpPr>
            <a:spLocks noGrp="1"/>
          </p:cNvSpPr>
          <p:nvPr>
            <p:ph type="dt" sz="half" idx="10"/>
          </p:nvPr>
        </p:nvSpPr>
        <p:spPr/>
        <p:txBody>
          <a:bodyPr/>
          <a:lstStyle/>
          <a:p>
            <a:fld id="{C07C6E3D-62D5-B241-82C8-6EE58DAE7C1D}" type="datetimeFigureOut">
              <a:rPr lang="en-US" smtClean="0"/>
              <a:t>11/27/22</a:t>
            </a:fld>
            <a:endParaRPr lang="en-US"/>
          </a:p>
        </p:txBody>
      </p:sp>
      <p:sp>
        <p:nvSpPr>
          <p:cNvPr id="6" name="Footer Placeholder 5">
            <a:extLst>
              <a:ext uri="{FF2B5EF4-FFF2-40B4-BE49-F238E27FC236}">
                <a16:creationId xmlns:a16="http://schemas.microsoft.com/office/drawing/2014/main" id="{8B570BED-FA82-4AE2-D66B-F2F723E4145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EE7C87A-064E-0429-E428-D42370B96305}"/>
              </a:ext>
            </a:extLst>
          </p:cNvPr>
          <p:cNvSpPr>
            <a:spLocks noGrp="1"/>
          </p:cNvSpPr>
          <p:nvPr>
            <p:ph type="sldNum" sz="quarter" idx="12"/>
          </p:nvPr>
        </p:nvSpPr>
        <p:spPr/>
        <p:txBody>
          <a:bodyPr/>
          <a:lstStyle/>
          <a:p>
            <a:fld id="{9E5F77E3-24A7-4E42-BBCF-1D80E0E3823C}" type="slidenum">
              <a:rPr lang="en-US" smtClean="0"/>
              <a:t>‹#›</a:t>
            </a:fld>
            <a:endParaRPr lang="en-US"/>
          </a:p>
        </p:txBody>
      </p:sp>
    </p:spTree>
    <p:extLst>
      <p:ext uri="{BB962C8B-B14F-4D97-AF65-F5344CB8AC3E}">
        <p14:creationId xmlns:p14="http://schemas.microsoft.com/office/powerpoint/2010/main" val="1637101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79154-9365-586D-452D-E92BA24D7352}"/>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C8B8A1D3-C099-27DC-C429-FB74AC127B2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A8DC48BC-264F-12B2-380F-C2C7D4323C9D}"/>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62192811-9847-0605-561A-D8595BB21FE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96D31D1-ADF0-74BE-8670-60AF54C1087E}"/>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C6CB256E-CEFF-FAFA-56B2-9122A52002F8}"/>
              </a:ext>
            </a:extLst>
          </p:cNvPr>
          <p:cNvSpPr>
            <a:spLocks noGrp="1"/>
          </p:cNvSpPr>
          <p:nvPr>
            <p:ph type="dt" sz="half" idx="10"/>
          </p:nvPr>
        </p:nvSpPr>
        <p:spPr/>
        <p:txBody>
          <a:bodyPr/>
          <a:lstStyle/>
          <a:p>
            <a:fld id="{C07C6E3D-62D5-B241-82C8-6EE58DAE7C1D}" type="datetimeFigureOut">
              <a:rPr lang="en-US" smtClean="0"/>
              <a:t>11/27/22</a:t>
            </a:fld>
            <a:endParaRPr lang="en-US"/>
          </a:p>
        </p:txBody>
      </p:sp>
      <p:sp>
        <p:nvSpPr>
          <p:cNvPr id="8" name="Footer Placeholder 7">
            <a:extLst>
              <a:ext uri="{FF2B5EF4-FFF2-40B4-BE49-F238E27FC236}">
                <a16:creationId xmlns:a16="http://schemas.microsoft.com/office/drawing/2014/main" id="{7E88C486-436A-1180-6467-3E486CCF71A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45EE4C7-1570-5D8D-3A81-55ECD241472A}"/>
              </a:ext>
            </a:extLst>
          </p:cNvPr>
          <p:cNvSpPr>
            <a:spLocks noGrp="1"/>
          </p:cNvSpPr>
          <p:nvPr>
            <p:ph type="sldNum" sz="quarter" idx="12"/>
          </p:nvPr>
        </p:nvSpPr>
        <p:spPr/>
        <p:txBody>
          <a:bodyPr/>
          <a:lstStyle/>
          <a:p>
            <a:fld id="{9E5F77E3-24A7-4E42-BBCF-1D80E0E3823C}" type="slidenum">
              <a:rPr lang="en-US" smtClean="0"/>
              <a:t>‹#›</a:t>
            </a:fld>
            <a:endParaRPr lang="en-US"/>
          </a:p>
        </p:txBody>
      </p:sp>
    </p:spTree>
    <p:extLst>
      <p:ext uri="{BB962C8B-B14F-4D97-AF65-F5344CB8AC3E}">
        <p14:creationId xmlns:p14="http://schemas.microsoft.com/office/powerpoint/2010/main" val="3028980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AAF34-D12D-87FB-E6FD-130EC36A8479}"/>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420BEF2A-FDD9-6D0E-5BA0-07791887AF1E}"/>
              </a:ext>
            </a:extLst>
          </p:cNvPr>
          <p:cNvSpPr>
            <a:spLocks noGrp="1"/>
          </p:cNvSpPr>
          <p:nvPr>
            <p:ph type="dt" sz="half" idx="10"/>
          </p:nvPr>
        </p:nvSpPr>
        <p:spPr/>
        <p:txBody>
          <a:bodyPr/>
          <a:lstStyle/>
          <a:p>
            <a:fld id="{C07C6E3D-62D5-B241-82C8-6EE58DAE7C1D}" type="datetimeFigureOut">
              <a:rPr lang="en-US" smtClean="0"/>
              <a:t>11/27/22</a:t>
            </a:fld>
            <a:endParaRPr lang="en-US"/>
          </a:p>
        </p:txBody>
      </p:sp>
      <p:sp>
        <p:nvSpPr>
          <p:cNvPr id="4" name="Footer Placeholder 3">
            <a:extLst>
              <a:ext uri="{FF2B5EF4-FFF2-40B4-BE49-F238E27FC236}">
                <a16:creationId xmlns:a16="http://schemas.microsoft.com/office/drawing/2014/main" id="{38397D19-1255-2C6E-1148-F2427CD790A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8FC7B59-85C2-0AB0-4977-50B3472FE402}"/>
              </a:ext>
            </a:extLst>
          </p:cNvPr>
          <p:cNvSpPr>
            <a:spLocks noGrp="1"/>
          </p:cNvSpPr>
          <p:nvPr>
            <p:ph type="sldNum" sz="quarter" idx="12"/>
          </p:nvPr>
        </p:nvSpPr>
        <p:spPr/>
        <p:txBody>
          <a:bodyPr/>
          <a:lstStyle/>
          <a:p>
            <a:fld id="{9E5F77E3-24A7-4E42-BBCF-1D80E0E3823C}" type="slidenum">
              <a:rPr lang="en-US" smtClean="0"/>
              <a:t>‹#›</a:t>
            </a:fld>
            <a:endParaRPr lang="en-US"/>
          </a:p>
        </p:txBody>
      </p:sp>
    </p:spTree>
    <p:extLst>
      <p:ext uri="{BB962C8B-B14F-4D97-AF65-F5344CB8AC3E}">
        <p14:creationId xmlns:p14="http://schemas.microsoft.com/office/powerpoint/2010/main" val="19008580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FCCD83B-20B6-DC9E-DED2-F4C9840B740C}"/>
              </a:ext>
            </a:extLst>
          </p:cNvPr>
          <p:cNvSpPr>
            <a:spLocks noGrp="1"/>
          </p:cNvSpPr>
          <p:nvPr>
            <p:ph type="dt" sz="half" idx="10"/>
          </p:nvPr>
        </p:nvSpPr>
        <p:spPr/>
        <p:txBody>
          <a:bodyPr/>
          <a:lstStyle/>
          <a:p>
            <a:fld id="{C07C6E3D-62D5-B241-82C8-6EE58DAE7C1D}" type="datetimeFigureOut">
              <a:rPr lang="en-US" smtClean="0"/>
              <a:t>11/27/22</a:t>
            </a:fld>
            <a:endParaRPr lang="en-US"/>
          </a:p>
        </p:txBody>
      </p:sp>
      <p:sp>
        <p:nvSpPr>
          <p:cNvPr id="3" name="Footer Placeholder 2">
            <a:extLst>
              <a:ext uri="{FF2B5EF4-FFF2-40B4-BE49-F238E27FC236}">
                <a16:creationId xmlns:a16="http://schemas.microsoft.com/office/drawing/2014/main" id="{9036AB92-37DA-1331-E2F9-5D6BE252693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C7C5A7B-25B6-291A-D06B-1A51EAA7E968}"/>
              </a:ext>
            </a:extLst>
          </p:cNvPr>
          <p:cNvSpPr>
            <a:spLocks noGrp="1"/>
          </p:cNvSpPr>
          <p:nvPr>
            <p:ph type="sldNum" sz="quarter" idx="12"/>
          </p:nvPr>
        </p:nvSpPr>
        <p:spPr/>
        <p:txBody>
          <a:bodyPr/>
          <a:lstStyle/>
          <a:p>
            <a:fld id="{9E5F77E3-24A7-4E42-BBCF-1D80E0E3823C}" type="slidenum">
              <a:rPr lang="en-US" smtClean="0"/>
              <a:t>‹#›</a:t>
            </a:fld>
            <a:endParaRPr lang="en-US"/>
          </a:p>
        </p:txBody>
      </p:sp>
    </p:spTree>
    <p:extLst>
      <p:ext uri="{BB962C8B-B14F-4D97-AF65-F5344CB8AC3E}">
        <p14:creationId xmlns:p14="http://schemas.microsoft.com/office/powerpoint/2010/main" val="3396131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FCCF8-79C9-451F-8387-AF2488677CD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8C37C67F-40F3-F169-8F08-A1A3ECBD0AF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E9FB33CC-7EAD-5791-2C83-4B9845AF16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8F0AD71-8DBD-05C8-900B-A67FD0248E72}"/>
              </a:ext>
            </a:extLst>
          </p:cNvPr>
          <p:cNvSpPr>
            <a:spLocks noGrp="1"/>
          </p:cNvSpPr>
          <p:nvPr>
            <p:ph type="dt" sz="half" idx="10"/>
          </p:nvPr>
        </p:nvSpPr>
        <p:spPr/>
        <p:txBody>
          <a:bodyPr/>
          <a:lstStyle/>
          <a:p>
            <a:fld id="{C07C6E3D-62D5-B241-82C8-6EE58DAE7C1D}" type="datetimeFigureOut">
              <a:rPr lang="en-US" smtClean="0"/>
              <a:t>11/27/22</a:t>
            </a:fld>
            <a:endParaRPr lang="en-US"/>
          </a:p>
        </p:txBody>
      </p:sp>
      <p:sp>
        <p:nvSpPr>
          <p:cNvPr id="6" name="Footer Placeholder 5">
            <a:extLst>
              <a:ext uri="{FF2B5EF4-FFF2-40B4-BE49-F238E27FC236}">
                <a16:creationId xmlns:a16="http://schemas.microsoft.com/office/drawing/2014/main" id="{13546552-19A4-F46C-E86A-40C99DE8D44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DE2B21-1DAA-C911-EA1B-D8560D8C2CD7}"/>
              </a:ext>
            </a:extLst>
          </p:cNvPr>
          <p:cNvSpPr>
            <a:spLocks noGrp="1"/>
          </p:cNvSpPr>
          <p:nvPr>
            <p:ph type="sldNum" sz="quarter" idx="12"/>
          </p:nvPr>
        </p:nvSpPr>
        <p:spPr/>
        <p:txBody>
          <a:bodyPr/>
          <a:lstStyle/>
          <a:p>
            <a:fld id="{9E5F77E3-24A7-4E42-BBCF-1D80E0E3823C}" type="slidenum">
              <a:rPr lang="en-US" smtClean="0"/>
              <a:t>‹#›</a:t>
            </a:fld>
            <a:endParaRPr lang="en-US"/>
          </a:p>
        </p:txBody>
      </p:sp>
    </p:spTree>
    <p:extLst>
      <p:ext uri="{BB962C8B-B14F-4D97-AF65-F5344CB8AC3E}">
        <p14:creationId xmlns:p14="http://schemas.microsoft.com/office/powerpoint/2010/main" val="20032270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AF83A-8961-6183-385A-A05D66CCC40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033CAE6F-963C-2DA6-7254-971BB45FE2B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B2957F1-F773-9C75-96FE-EC6ED16748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2B7ADC4-C21A-F0D6-8C70-07565B2B68AD}"/>
              </a:ext>
            </a:extLst>
          </p:cNvPr>
          <p:cNvSpPr>
            <a:spLocks noGrp="1"/>
          </p:cNvSpPr>
          <p:nvPr>
            <p:ph type="dt" sz="half" idx="10"/>
          </p:nvPr>
        </p:nvSpPr>
        <p:spPr/>
        <p:txBody>
          <a:bodyPr/>
          <a:lstStyle/>
          <a:p>
            <a:fld id="{C07C6E3D-62D5-B241-82C8-6EE58DAE7C1D}" type="datetimeFigureOut">
              <a:rPr lang="en-US" smtClean="0"/>
              <a:t>11/27/22</a:t>
            </a:fld>
            <a:endParaRPr lang="en-US"/>
          </a:p>
        </p:txBody>
      </p:sp>
      <p:sp>
        <p:nvSpPr>
          <p:cNvPr id="6" name="Footer Placeholder 5">
            <a:extLst>
              <a:ext uri="{FF2B5EF4-FFF2-40B4-BE49-F238E27FC236}">
                <a16:creationId xmlns:a16="http://schemas.microsoft.com/office/drawing/2014/main" id="{73724018-2CD6-AE2F-C897-D594D0C8D63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3595BA6-D5F2-538D-011D-AC57D4CC32AD}"/>
              </a:ext>
            </a:extLst>
          </p:cNvPr>
          <p:cNvSpPr>
            <a:spLocks noGrp="1"/>
          </p:cNvSpPr>
          <p:nvPr>
            <p:ph type="sldNum" sz="quarter" idx="12"/>
          </p:nvPr>
        </p:nvSpPr>
        <p:spPr/>
        <p:txBody>
          <a:bodyPr/>
          <a:lstStyle/>
          <a:p>
            <a:fld id="{9E5F77E3-24A7-4E42-BBCF-1D80E0E3823C}" type="slidenum">
              <a:rPr lang="en-US" smtClean="0"/>
              <a:t>‹#›</a:t>
            </a:fld>
            <a:endParaRPr lang="en-US"/>
          </a:p>
        </p:txBody>
      </p:sp>
    </p:spTree>
    <p:extLst>
      <p:ext uri="{BB962C8B-B14F-4D97-AF65-F5344CB8AC3E}">
        <p14:creationId xmlns:p14="http://schemas.microsoft.com/office/powerpoint/2010/main" val="114886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AB36A85-F9E2-2C84-58D9-CC37E5E4458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498B467-8334-A518-9C03-B75140A5078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3580C51-8E4D-204D-52EA-348DFB6F8EF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7C6E3D-62D5-B241-82C8-6EE58DAE7C1D}" type="datetimeFigureOut">
              <a:rPr lang="en-US" smtClean="0"/>
              <a:t>11/27/22</a:t>
            </a:fld>
            <a:endParaRPr lang="en-US"/>
          </a:p>
        </p:txBody>
      </p:sp>
      <p:sp>
        <p:nvSpPr>
          <p:cNvPr id="5" name="Footer Placeholder 4">
            <a:extLst>
              <a:ext uri="{FF2B5EF4-FFF2-40B4-BE49-F238E27FC236}">
                <a16:creationId xmlns:a16="http://schemas.microsoft.com/office/drawing/2014/main" id="{09BFF2A8-F0D0-5A1E-AB15-F4CC0BB8256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0B69766-E665-C83F-B474-4608663E3DC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5F77E3-24A7-4E42-BBCF-1D80E0E3823C}" type="slidenum">
              <a:rPr lang="en-US" smtClean="0"/>
              <a:t>‹#›</a:t>
            </a:fld>
            <a:endParaRPr lang="en-US"/>
          </a:p>
        </p:txBody>
      </p:sp>
    </p:spTree>
    <p:extLst>
      <p:ext uri="{BB962C8B-B14F-4D97-AF65-F5344CB8AC3E}">
        <p14:creationId xmlns:p14="http://schemas.microsoft.com/office/powerpoint/2010/main" val="14201268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2.jpeg"/><Relationship Id="rId7" Type="http://schemas.openxmlformats.org/officeDocument/2006/relationships/diagramColors" Target="../diagrams/colors1.xml"/><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28.jpeg"/></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31.jpeg"/></Relationships>
</file>

<file path=ppt/slides/_rels/slide2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emf"/></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5F53E4EE-852D-0F11-259D-B5EE2FA2D8B2}"/>
              </a:ext>
            </a:extLst>
          </p:cNvPr>
          <p:cNvSpPr>
            <a:spLocks noGrp="1"/>
          </p:cNvSpPr>
          <p:nvPr>
            <p:ph type="ctrTitle"/>
          </p:nvPr>
        </p:nvSpPr>
        <p:spPr>
          <a:xfrm>
            <a:off x="838200" y="365125"/>
            <a:ext cx="10515600" cy="1325563"/>
          </a:xfrm>
        </p:spPr>
        <p:txBody>
          <a:bodyPr vert="horz" lIns="91440" tIns="45720" rIns="91440" bIns="45720" rtlCol="0" anchor="ctr">
            <a:normAutofit/>
          </a:bodyPr>
          <a:lstStyle/>
          <a:p>
            <a:pPr algn="l"/>
            <a:r>
              <a:rPr lang="en-US" sz="4200" kern="1200">
                <a:solidFill>
                  <a:schemeClr val="tx1"/>
                </a:solidFill>
                <a:latin typeface="+mj-lt"/>
                <a:ea typeface="+mj-ea"/>
                <a:cs typeface="+mj-cs"/>
              </a:rPr>
              <a:t>Creating Inclusive Learning Environments for the 21</a:t>
            </a:r>
            <a:r>
              <a:rPr lang="en-US" sz="4200" kern="1200" baseline="30000">
                <a:solidFill>
                  <a:schemeClr val="tx1"/>
                </a:solidFill>
                <a:latin typeface="+mj-lt"/>
                <a:ea typeface="+mj-ea"/>
                <a:cs typeface="+mj-cs"/>
              </a:rPr>
              <a:t>st</a:t>
            </a:r>
            <a:r>
              <a:rPr lang="en-US" sz="4200" kern="1200">
                <a:solidFill>
                  <a:schemeClr val="tx1"/>
                </a:solidFill>
                <a:latin typeface="+mj-lt"/>
                <a:ea typeface="+mj-ea"/>
                <a:cs typeface="+mj-cs"/>
              </a:rPr>
              <a:t> Century</a:t>
            </a:r>
          </a:p>
        </p:txBody>
      </p:sp>
      <p:sp>
        <p:nvSpPr>
          <p:cNvPr id="12"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ubtitle 4">
            <a:extLst>
              <a:ext uri="{FF2B5EF4-FFF2-40B4-BE49-F238E27FC236}">
                <a16:creationId xmlns:a16="http://schemas.microsoft.com/office/drawing/2014/main" id="{C73E27B7-6276-85E5-C546-44FFF588AC8C}"/>
              </a:ext>
            </a:extLst>
          </p:cNvPr>
          <p:cNvSpPr>
            <a:spLocks noGrp="1"/>
          </p:cNvSpPr>
          <p:nvPr>
            <p:ph type="subTitle" idx="1"/>
          </p:nvPr>
        </p:nvSpPr>
        <p:spPr>
          <a:xfrm>
            <a:off x="838200" y="1929384"/>
            <a:ext cx="10515600" cy="4251960"/>
          </a:xfrm>
        </p:spPr>
        <p:txBody>
          <a:bodyPr vert="horz" lIns="91440" tIns="45720" rIns="91440" bIns="45720" rtlCol="0">
            <a:normAutofit/>
          </a:bodyPr>
          <a:lstStyle/>
          <a:p>
            <a:r>
              <a:rPr lang="en-US" sz="2800" dirty="0" err="1"/>
              <a:t>Convegno</a:t>
            </a:r>
            <a:r>
              <a:rPr lang="en-US" sz="2800" dirty="0"/>
              <a:t> </a:t>
            </a:r>
            <a:r>
              <a:rPr lang="en-US" sz="2800" dirty="0" err="1"/>
              <a:t>Internazionale</a:t>
            </a:r>
            <a:r>
              <a:rPr lang="en-US" sz="2800" dirty="0"/>
              <a:t> </a:t>
            </a:r>
            <a:r>
              <a:rPr lang="en-US" sz="2800" dirty="0" err="1"/>
              <a:t>Ambienti</a:t>
            </a:r>
            <a:r>
              <a:rPr lang="en-US" sz="2800" dirty="0"/>
              <a:t> di </a:t>
            </a:r>
            <a:r>
              <a:rPr lang="en-US" sz="2800" dirty="0" err="1"/>
              <a:t>apprendimento</a:t>
            </a:r>
            <a:r>
              <a:rPr lang="en-US" sz="2800" dirty="0"/>
              <a:t>, </a:t>
            </a:r>
            <a:r>
              <a:rPr lang="en-US" sz="2800" dirty="0" err="1"/>
              <a:t>Inclusione</a:t>
            </a:r>
            <a:r>
              <a:rPr lang="en-US" sz="2800" dirty="0"/>
              <a:t> e </a:t>
            </a:r>
            <a:r>
              <a:rPr lang="en-US" sz="2800" dirty="0" err="1"/>
              <a:t>Benessere</a:t>
            </a:r>
            <a:r>
              <a:rPr lang="en-US" sz="2800" dirty="0"/>
              <a:t>: </a:t>
            </a:r>
            <a:r>
              <a:rPr lang="en-US" sz="2800" dirty="0" err="1"/>
              <a:t>dentro</a:t>
            </a:r>
            <a:r>
              <a:rPr lang="en-US" sz="2800" dirty="0"/>
              <a:t> e </a:t>
            </a:r>
            <a:r>
              <a:rPr lang="en-US" sz="2800" dirty="0" err="1"/>
              <a:t>fuori</a:t>
            </a:r>
            <a:r>
              <a:rPr lang="en-US" sz="2800" dirty="0"/>
              <a:t> la </a:t>
            </a:r>
            <a:r>
              <a:rPr lang="en-US" sz="2800" dirty="0" err="1"/>
              <a:t>scuola</a:t>
            </a:r>
            <a:endParaRPr lang="en-US" sz="2800" dirty="0"/>
          </a:p>
          <a:p>
            <a:r>
              <a:rPr lang="en-US" sz="2800" dirty="0"/>
              <a:t>24 October 2022</a:t>
            </a:r>
          </a:p>
          <a:p>
            <a:pPr indent="-228600">
              <a:buFont typeface="Arial" panose="020B0604020202020204" pitchFamily="34" charset="0"/>
              <a:buChar char="•"/>
            </a:pPr>
            <a:endParaRPr lang="en-US" sz="2800" dirty="0"/>
          </a:p>
          <a:p>
            <a:r>
              <a:rPr lang="en-US" sz="2800" dirty="0"/>
              <a:t>Alastair Blyth, Assistant Head , School of Architecture and Cities</a:t>
            </a:r>
          </a:p>
          <a:p>
            <a:r>
              <a:rPr lang="en-US" sz="2800" dirty="0"/>
              <a:t>University of Westminster</a:t>
            </a:r>
          </a:p>
          <a:p>
            <a:pPr indent="-228600">
              <a:buFont typeface="Arial" panose="020B0604020202020204" pitchFamily="34" charset="0"/>
              <a:buChar char="•"/>
            </a:pPr>
            <a:endParaRPr lang="en-US" sz="2800" dirty="0"/>
          </a:p>
        </p:txBody>
      </p:sp>
    </p:spTree>
    <p:extLst>
      <p:ext uri="{BB962C8B-B14F-4D97-AF65-F5344CB8AC3E}">
        <p14:creationId xmlns:p14="http://schemas.microsoft.com/office/powerpoint/2010/main" val="1999037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D2B783EE-0239-4717-BBEA-8C9EAC61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B2535091-6FC4-180E-16CE-505B6BF6E118}"/>
              </a:ext>
            </a:extLst>
          </p:cNvPr>
          <p:cNvSpPr>
            <a:spLocks noGrp="1"/>
          </p:cNvSpPr>
          <p:nvPr>
            <p:ph type="title"/>
          </p:nvPr>
        </p:nvSpPr>
        <p:spPr>
          <a:xfrm>
            <a:off x="838201" y="345810"/>
            <a:ext cx="5120561" cy="1325563"/>
          </a:xfrm>
        </p:spPr>
        <p:txBody>
          <a:bodyPr>
            <a:normAutofit/>
          </a:bodyPr>
          <a:lstStyle/>
          <a:p>
            <a:r>
              <a:rPr lang="en-US"/>
              <a:t>Inclusive design …</a:t>
            </a:r>
          </a:p>
        </p:txBody>
      </p:sp>
      <p:sp>
        <p:nvSpPr>
          <p:cNvPr id="40" name="Oval 39">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7" name="Picture 6" descr="A picture containing indoor, floor&#10;&#10;Description automatically generated">
            <a:extLst>
              <a:ext uri="{FF2B5EF4-FFF2-40B4-BE49-F238E27FC236}">
                <a16:creationId xmlns:a16="http://schemas.microsoft.com/office/drawing/2014/main" id="{953BF302-CD0A-056D-DBE5-ACD016E04BB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3"/>
          <a:stretch/>
        </p:blipFill>
        <p:spPr>
          <a:xfrm>
            <a:off x="7901259" y="2727729"/>
            <a:ext cx="4290741"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p:spPr>
      </p:pic>
      <p:sp>
        <p:nvSpPr>
          <p:cNvPr id="42" name="Arc 41">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5" name="Picture 4" descr="A picture containing floor, indoor, scene, refrigerator&#10;&#10;Description automatically generated">
            <a:extLst>
              <a:ext uri="{FF2B5EF4-FFF2-40B4-BE49-F238E27FC236}">
                <a16:creationId xmlns:a16="http://schemas.microsoft.com/office/drawing/2014/main" id="{4DB3EABA-A7DE-EBA3-FBD6-C22D07B2A80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4"/>
          <a:stretch/>
        </p:blipFill>
        <p:spPr>
          <a:xfrm>
            <a:off x="6261607" y="1"/>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graphicFrame>
        <p:nvGraphicFramePr>
          <p:cNvPr id="18" name="Content Placeholder 3">
            <a:extLst>
              <a:ext uri="{FF2B5EF4-FFF2-40B4-BE49-F238E27FC236}">
                <a16:creationId xmlns:a16="http://schemas.microsoft.com/office/drawing/2014/main" id="{AAD4E413-C865-E026-849A-9D1225F69D6D}"/>
              </a:ext>
            </a:extLst>
          </p:cNvPr>
          <p:cNvGraphicFramePr>
            <a:graphicFrameLocks noGrp="1"/>
          </p:cNvGraphicFramePr>
          <p:nvPr>
            <p:ph idx="1"/>
            <p:extLst>
              <p:ext uri="{D42A27DB-BD31-4B8C-83A1-F6EECF244321}">
                <p14:modId xmlns:p14="http://schemas.microsoft.com/office/powerpoint/2010/main" val="2433434683"/>
              </p:ext>
            </p:extLst>
          </p:nvPr>
        </p:nvGraphicFramePr>
        <p:xfrm>
          <a:off x="838201" y="1825625"/>
          <a:ext cx="5092194"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TextBox 1">
            <a:extLst>
              <a:ext uri="{FF2B5EF4-FFF2-40B4-BE49-F238E27FC236}">
                <a16:creationId xmlns:a16="http://schemas.microsoft.com/office/drawing/2014/main" id="{BF961C26-580A-58F8-DB92-92D4B3E3157F}"/>
              </a:ext>
            </a:extLst>
          </p:cNvPr>
          <p:cNvSpPr txBox="1"/>
          <p:nvPr/>
        </p:nvSpPr>
        <p:spPr>
          <a:xfrm>
            <a:off x="914401" y="6193567"/>
            <a:ext cx="1645920" cy="307777"/>
          </a:xfrm>
          <a:prstGeom prst="rect">
            <a:avLst/>
          </a:prstGeom>
          <a:noFill/>
        </p:spPr>
        <p:txBody>
          <a:bodyPr wrap="square" rtlCol="0">
            <a:spAutoFit/>
          </a:bodyPr>
          <a:lstStyle/>
          <a:p>
            <a:r>
              <a:rPr lang="en-US" sz="1400" i="1" dirty="0"/>
              <a:t>CABE 2006</a:t>
            </a:r>
          </a:p>
        </p:txBody>
      </p:sp>
    </p:spTree>
    <p:extLst>
      <p:ext uri="{BB962C8B-B14F-4D97-AF65-F5344CB8AC3E}">
        <p14:creationId xmlns:p14="http://schemas.microsoft.com/office/powerpoint/2010/main" val="4192172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4" name="Rectangle 34">
            <a:extLst>
              <a:ext uri="{FF2B5EF4-FFF2-40B4-BE49-F238E27FC236}">
                <a16:creationId xmlns:a16="http://schemas.microsoft.com/office/drawing/2014/main" id="{12C63567-9A18-430B-817B-152D609F57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A9B884-D930-16D2-5E8A-B12D4C7F3A54}"/>
              </a:ext>
            </a:extLst>
          </p:cNvPr>
          <p:cNvSpPr>
            <a:spLocks noGrp="1"/>
          </p:cNvSpPr>
          <p:nvPr>
            <p:ph type="title"/>
          </p:nvPr>
        </p:nvSpPr>
        <p:spPr>
          <a:xfrm>
            <a:off x="6564019" y="554009"/>
            <a:ext cx="4789763" cy="1125904"/>
          </a:xfrm>
        </p:spPr>
        <p:txBody>
          <a:bodyPr vert="horz" lIns="91440" tIns="45720" rIns="91440" bIns="45720" rtlCol="0" anchor="ctr">
            <a:normAutofit/>
          </a:bodyPr>
          <a:lstStyle/>
          <a:p>
            <a:r>
              <a:rPr lang="en-US" sz="4000" kern="1200" dirty="0">
                <a:solidFill>
                  <a:schemeClr val="tx1"/>
                </a:solidFill>
                <a:latin typeface="+mj-lt"/>
                <a:ea typeface="+mj-ea"/>
                <a:cs typeface="+mj-cs"/>
              </a:rPr>
              <a:t>Inclusive Design</a:t>
            </a:r>
          </a:p>
        </p:txBody>
      </p:sp>
      <p:pic>
        <p:nvPicPr>
          <p:cNvPr id="29" name="Picture 3" descr="008FujiJPRoom&amp;Courtyard.jpg">
            <a:extLst>
              <a:ext uri="{FF2B5EF4-FFF2-40B4-BE49-F238E27FC236}">
                <a16:creationId xmlns:a16="http://schemas.microsoft.com/office/drawing/2014/main" id="{39628C7F-6BEB-C733-17CE-19A25827193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2"/>
          <a:stretch/>
        </p:blipFill>
        <p:spPr bwMode="auto">
          <a:xfrm>
            <a:off x="20" y="10"/>
            <a:ext cx="3003103" cy="3912881"/>
          </a:xfrm>
          <a:prstGeom prst="rect">
            <a:avLst/>
          </a:prstGeom>
          <a:noFill/>
        </p:spPr>
      </p:pic>
      <p:pic>
        <p:nvPicPr>
          <p:cNvPr id="27" name="Picture 13" descr="Evera external class.JPG">
            <a:extLst>
              <a:ext uri="{FF2B5EF4-FFF2-40B4-BE49-F238E27FC236}">
                <a16:creationId xmlns:a16="http://schemas.microsoft.com/office/drawing/2014/main" id="{7F9C42BE-2F34-7403-0EE5-A808D59E80F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bwMode="auto">
          <a:xfrm>
            <a:off x="3180257" y="10"/>
            <a:ext cx="3016307" cy="2223328"/>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0" name="Picture 29" descr="Olimpico.jpg">
            <a:extLst>
              <a:ext uri="{FF2B5EF4-FFF2-40B4-BE49-F238E27FC236}">
                <a16:creationId xmlns:a16="http://schemas.microsoft.com/office/drawing/2014/main" id="{E9DE4C40-6395-4102-86B8-DEBC370722E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 y="4079988"/>
            <a:ext cx="3003123" cy="2778013"/>
          </a:xfrm>
          <a:prstGeom prst="rect">
            <a:avLst/>
          </a:prstGeom>
        </p:spPr>
      </p:pic>
      <p:pic>
        <p:nvPicPr>
          <p:cNvPr id="4" name="Picture 3" descr="Agility - this science space can be rearranged quickly. Northern Beaches Christian School, Sydney, Australia. © Alastair Blyth.jpg">
            <a:extLst>
              <a:ext uri="{FF2B5EF4-FFF2-40B4-BE49-F238E27FC236}">
                <a16:creationId xmlns:a16="http://schemas.microsoft.com/office/drawing/2014/main" id="{3415E82A-24BD-C13F-ECFE-E5F41590512D}"/>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3180256" y="2395057"/>
            <a:ext cx="3016307" cy="2055326"/>
          </a:xfrm>
          <a:prstGeom prst="rect">
            <a:avLst/>
          </a:prstGeom>
        </p:spPr>
      </p:pic>
      <p:pic>
        <p:nvPicPr>
          <p:cNvPr id="28" name="Picture 11" descr="Benevente.JPG">
            <a:extLst>
              <a:ext uri="{FF2B5EF4-FFF2-40B4-BE49-F238E27FC236}">
                <a16:creationId xmlns:a16="http://schemas.microsoft.com/office/drawing/2014/main" id="{A0E9A416-4AC0-9B0F-D4BF-AC61A1AA2789}"/>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b="-3"/>
          <a:stretch/>
        </p:blipFill>
        <p:spPr bwMode="auto">
          <a:xfrm>
            <a:off x="3180257" y="4629236"/>
            <a:ext cx="3016307" cy="2228765"/>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6" name="TextBox 2">
            <a:extLst>
              <a:ext uri="{FF2B5EF4-FFF2-40B4-BE49-F238E27FC236}">
                <a16:creationId xmlns:a16="http://schemas.microsoft.com/office/drawing/2014/main" id="{D7A6B321-0C7F-4CEC-2E26-2C234953A225}"/>
              </a:ext>
            </a:extLst>
          </p:cNvPr>
          <p:cNvSpPr txBox="1"/>
          <p:nvPr/>
        </p:nvSpPr>
        <p:spPr>
          <a:xfrm>
            <a:off x="6564019" y="1755099"/>
            <a:ext cx="5289930" cy="4396319"/>
          </a:xfrm>
          <a:prstGeom prst="rect">
            <a:avLst/>
          </a:prstGeom>
        </p:spPr>
        <p:txBody>
          <a:bodyPr vert="horz" lIns="91440" tIns="45720" rIns="91440" bIns="45720" rtlCol="0">
            <a:noAutofit/>
          </a:bodyPr>
          <a:lstStyle/>
          <a:p>
            <a:pPr indent="-228600">
              <a:lnSpc>
                <a:spcPct val="90000"/>
              </a:lnSpc>
              <a:spcAft>
                <a:spcPts val="1200"/>
              </a:spcAft>
              <a:buFont typeface="Arial" panose="020B0604020202020204" pitchFamily="34" charset="0"/>
              <a:buChar char="•"/>
            </a:pPr>
            <a:r>
              <a:rPr lang="en-US" b="1" i="0" dirty="0">
                <a:effectLst/>
              </a:rPr>
              <a:t>Inclusive</a:t>
            </a:r>
            <a:r>
              <a:rPr lang="en-US" b="0" i="0" dirty="0">
                <a:effectLst/>
              </a:rPr>
              <a:t> – so everyone can use it safely, easily and with dignity</a:t>
            </a:r>
          </a:p>
          <a:p>
            <a:pPr indent="-228600">
              <a:lnSpc>
                <a:spcPct val="90000"/>
              </a:lnSpc>
              <a:spcAft>
                <a:spcPts val="1200"/>
              </a:spcAft>
              <a:buFont typeface="Arial" panose="020B0604020202020204" pitchFamily="34" charset="0"/>
              <a:buChar char="•"/>
            </a:pPr>
            <a:r>
              <a:rPr lang="en-US" b="1" i="0" dirty="0">
                <a:effectLst/>
              </a:rPr>
              <a:t>Responsive</a:t>
            </a:r>
            <a:r>
              <a:rPr lang="en-US" b="0" i="0" dirty="0">
                <a:effectLst/>
              </a:rPr>
              <a:t> – taking account of what people say they need and want</a:t>
            </a:r>
          </a:p>
          <a:p>
            <a:pPr indent="-228600">
              <a:lnSpc>
                <a:spcPct val="90000"/>
              </a:lnSpc>
              <a:spcAft>
                <a:spcPts val="1200"/>
              </a:spcAft>
              <a:buFont typeface="Arial" panose="020B0604020202020204" pitchFamily="34" charset="0"/>
              <a:buChar char="•"/>
            </a:pPr>
            <a:r>
              <a:rPr lang="en-US" b="1" i="0" dirty="0">
                <a:effectLst/>
              </a:rPr>
              <a:t>Flexible</a:t>
            </a:r>
            <a:r>
              <a:rPr lang="en-US" b="0" i="0" dirty="0">
                <a:effectLst/>
              </a:rPr>
              <a:t> – so different people can use it in different ways</a:t>
            </a:r>
          </a:p>
          <a:p>
            <a:pPr indent="-228600">
              <a:lnSpc>
                <a:spcPct val="90000"/>
              </a:lnSpc>
              <a:spcAft>
                <a:spcPts val="1200"/>
              </a:spcAft>
              <a:buFont typeface="Arial" panose="020B0604020202020204" pitchFamily="34" charset="0"/>
              <a:buChar char="•"/>
            </a:pPr>
            <a:r>
              <a:rPr lang="en-US" b="1" i="0" dirty="0">
                <a:effectLst/>
              </a:rPr>
              <a:t>Convenient</a:t>
            </a:r>
            <a:r>
              <a:rPr lang="en-US" b="0" i="0" dirty="0">
                <a:effectLst/>
              </a:rPr>
              <a:t> – so everyone can use it without too much effort or separation</a:t>
            </a:r>
          </a:p>
          <a:p>
            <a:pPr indent="-228600">
              <a:lnSpc>
                <a:spcPct val="90000"/>
              </a:lnSpc>
              <a:spcAft>
                <a:spcPts val="1200"/>
              </a:spcAft>
              <a:buFont typeface="Arial" panose="020B0604020202020204" pitchFamily="34" charset="0"/>
              <a:buChar char="•"/>
            </a:pPr>
            <a:r>
              <a:rPr lang="en-US" b="1" i="0" dirty="0">
                <a:effectLst/>
              </a:rPr>
              <a:t>Accommodating</a:t>
            </a:r>
            <a:r>
              <a:rPr lang="en-US" b="0" i="0" dirty="0">
                <a:effectLst/>
              </a:rPr>
              <a:t> for all people, regardless of their age, gender, mobility, ethnicity or circumstances</a:t>
            </a:r>
          </a:p>
          <a:p>
            <a:pPr indent="-228600">
              <a:lnSpc>
                <a:spcPct val="90000"/>
              </a:lnSpc>
              <a:spcAft>
                <a:spcPts val="1200"/>
              </a:spcAft>
              <a:buFont typeface="Arial" panose="020B0604020202020204" pitchFamily="34" charset="0"/>
              <a:buChar char="•"/>
            </a:pPr>
            <a:r>
              <a:rPr lang="en-US" b="1" i="0" dirty="0">
                <a:effectLst/>
              </a:rPr>
              <a:t>Welcoming</a:t>
            </a:r>
            <a:r>
              <a:rPr lang="en-US" b="0" i="0" dirty="0">
                <a:effectLst/>
              </a:rPr>
              <a:t> – with no disabling barriers that might exclude some people</a:t>
            </a:r>
          </a:p>
          <a:p>
            <a:pPr indent="-228600">
              <a:lnSpc>
                <a:spcPct val="90000"/>
              </a:lnSpc>
              <a:spcAft>
                <a:spcPts val="1200"/>
              </a:spcAft>
              <a:buFont typeface="Arial" panose="020B0604020202020204" pitchFamily="34" charset="0"/>
              <a:buChar char="•"/>
            </a:pPr>
            <a:r>
              <a:rPr lang="en-US" b="1" i="0" dirty="0">
                <a:effectLst/>
              </a:rPr>
              <a:t>Realistic</a:t>
            </a:r>
            <a:r>
              <a:rPr lang="en-US" b="0" i="0" dirty="0">
                <a:effectLst/>
              </a:rPr>
              <a:t> – offering more than one solution to help balance everyone’s needs and </a:t>
            </a:r>
            <a:r>
              <a:rPr lang="en-US" b="0" i="0" dirty="0" err="1">
                <a:effectLst/>
              </a:rPr>
              <a:t>recognising</a:t>
            </a:r>
            <a:r>
              <a:rPr lang="en-US" b="0" i="0" dirty="0">
                <a:effectLst/>
              </a:rPr>
              <a:t> that one solution may not work for all</a:t>
            </a:r>
          </a:p>
        </p:txBody>
      </p:sp>
      <p:sp>
        <p:nvSpPr>
          <p:cNvPr id="3" name="TextBox 2">
            <a:extLst>
              <a:ext uri="{FF2B5EF4-FFF2-40B4-BE49-F238E27FC236}">
                <a16:creationId xmlns:a16="http://schemas.microsoft.com/office/drawing/2014/main" id="{B839725F-2467-7D76-7D53-F6D29F1EEBB3}"/>
              </a:ext>
            </a:extLst>
          </p:cNvPr>
          <p:cNvSpPr txBox="1"/>
          <p:nvPr/>
        </p:nvSpPr>
        <p:spPr>
          <a:xfrm>
            <a:off x="10613949" y="6500348"/>
            <a:ext cx="1023869" cy="307777"/>
          </a:xfrm>
          <a:prstGeom prst="rect">
            <a:avLst/>
          </a:prstGeom>
          <a:noFill/>
        </p:spPr>
        <p:txBody>
          <a:bodyPr wrap="square" rtlCol="0">
            <a:spAutoFit/>
          </a:bodyPr>
          <a:lstStyle/>
          <a:p>
            <a:r>
              <a:rPr lang="en-US" sz="1400" i="1" dirty="0"/>
              <a:t>CABE 2006</a:t>
            </a:r>
          </a:p>
        </p:txBody>
      </p:sp>
    </p:spTree>
    <p:extLst>
      <p:ext uri="{BB962C8B-B14F-4D97-AF65-F5344CB8AC3E}">
        <p14:creationId xmlns:p14="http://schemas.microsoft.com/office/powerpoint/2010/main" val="3015354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group of people around a table&#10;&#10;Description automatically generated with medium confidence">
            <a:extLst>
              <a:ext uri="{FF2B5EF4-FFF2-40B4-BE49-F238E27FC236}">
                <a16:creationId xmlns:a16="http://schemas.microsoft.com/office/drawing/2014/main" id="{D5D1A368-4272-BA41-ED35-AD63496D32DB}"/>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b="-1"/>
          <a:stretch/>
        </p:blipFill>
        <p:spPr>
          <a:xfrm>
            <a:off x="5101771" y="10"/>
            <a:ext cx="7094361" cy="6857989"/>
          </a:xfrm>
          <a:prstGeom prst="rect">
            <a:avLst/>
          </a:prstGeom>
        </p:spPr>
      </p:pic>
      <p:sp>
        <p:nvSpPr>
          <p:cNvPr id="17" name="Rectangle 16">
            <a:extLst>
              <a:ext uri="{FF2B5EF4-FFF2-40B4-BE49-F238E27FC236}">
                <a16:creationId xmlns:a16="http://schemas.microsoft.com/office/drawing/2014/main" id="{A34066D6-1B59-4642-A86D-39464CEE97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527208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c 18">
            <a:extLst>
              <a:ext uri="{FF2B5EF4-FFF2-40B4-BE49-F238E27FC236}">
                <a16:creationId xmlns:a16="http://schemas.microsoft.com/office/drawing/2014/main" id="{18E928D9-3091-4385-B979-265D55AD02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03011">
            <a:off x="1718653" y="700861"/>
            <a:ext cx="2987899" cy="2987899"/>
          </a:xfrm>
          <a:prstGeom prst="arc">
            <a:avLst>
              <a:gd name="adj1" fmla="val 14612914"/>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0E150501-F1D4-A546-4AF2-006A8F86D752}"/>
              </a:ext>
            </a:extLst>
          </p:cNvPr>
          <p:cNvSpPr>
            <a:spLocks noGrp="1"/>
          </p:cNvSpPr>
          <p:nvPr>
            <p:ph type="title"/>
          </p:nvPr>
        </p:nvSpPr>
        <p:spPr>
          <a:xfrm>
            <a:off x="643467" y="795509"/>
            <a:ext cx="4092525" cy="2798604"/>
          </a:xfrm>
        </p:spPr>
        <p:txBody>
          <a:bodyPr vert="horz" lIns="91440" tIns="45720" rIns="91440" bIns="45720" rtlCol="0" anchor="b">
            <a:normAutofit fontScale="90000"/>
          </a:bodyPr>
          <a:lstStyle/>
          <a:p>
            <a:pPr algn="ctr"/>
            <a:r>
              <a:rPr lang="en-US" sz="6000" dirty="0">
                <a:solidFill>
                  <a:srgbClr val="FFFFFF"/>
                </a:solidFill>
              </a:rPr>
              <a:t>…but inclusive design is also a process</a:t>
            </a:r>
          </a:p>
        </p:txBody>
      </p:sp>
      <p:sp>
        <p:nvSpPr>
          <p:cNvPr id="21" name="Oval 20">
            <a:extLst>
              <a:ext uri="{FF2B5EF4-FFF2-40B4-BE49-F238E27FC236}">
                <a16:creationId xmlns:a16="http://schemas.microsoft.com/office/drawing/2014/main" id="{7D602432-D774-4CF5-94E8-7D52D0105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1186" y="4626633"/>
            <a:ext cx="491961" cy="49196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CBF9EBB4-5078-47B2-AAA0-DF4A88D818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27932" y="5011563"/>
            <a:ext cx="731558" cy="731558"/>
          </a:xfrm>
          <a:prstGeom prst="rect">
            <a:avLst/>
          </a:prstGeom>
          <a:noFill/>
          <a:ln w="127000">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1762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8E1D86F-01B2-0443-ACAE-91C960CFD38A}"/>
              </a:ext>
            </a:extLst>
          </p:cNvPr>
          <p:cNvSpPr/>
          <p:nvPr/>
        </p:nvSpPr>
        <p:spPr>
          <a:xfrm>
            <a:off x="-382819" y="0"/>
            <a:ext cx="12712194" cy="6858000"/>
          </a:xfrm>
          <a:prstGeom prst="rect">
            <a:avLst/>
          </a:prstGeom>
          <a:solidFill>
            <a:srgbClr val="E5ED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9" name="Picture 28">
            <a:extLst>
              <a:ext uri="{FF2B5EF4-FFF2-40B4-BE49-F238E27FC236}">
                <a16:creationId xmlns:a16="http://schemas.microsoft.com/office/drawing/2014/main" id="{1E3A9CED-89B7-EC44-9BA7-D15CA53808B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44958" y="1761107"/>
            <a:ext cx="3747453" cy="3747453"/>
          </a:xfrm>
          <a:prstGeom prst="rect">
            <a:avLst/>
          </a:prstGeom>
        </p:spPr>
      </p:pic>
      <p:pic>
        <p:nvPicPr>
          <p:cNvPr id="26" name="Picture 25">
            <a:extLst>
              <a:ext uri="{FF2B5EF4-FFF2-40B4-BE49-F238E27FC236}">
                <a16:creationId xmlns:a16="http://schemas.microsoft.com/office/drawing/2014/main" id="{D67B838C-CE77-6347-B9A0-0834F3F33C0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92347" y="5697330"/>
            <a:ext cx="928580" cy="928580"/>
          </a:xfrm>
          <a:prstGeom prst="rect">
            <a:avLst/>
          </a:prstGeom>
        </p:spPr>
      </p:pic>
      <p:pic>
        <p:nvPicPr>
          <p:cNvPr id="27" name="Picture 26">
            <a:extLst>
              <a:ext uri="{FF2B5EF4-FFF2-40B4-BE49-F238E27FC236}">
                <a16:creationId xmlns:a16="http://schemas.microsoft.com/office/drawing/2014/main" id="{5873806B-49A6-3446-8F04-559C3200DECA}"/>
              </a:ext>
            </a:extLst>
          </p:cNvPr>
          <p:cNvPicPr>
            <a:picLocks noChangeAspect="1"/>
          </p:cNvPicPr>
          <p:nvPr/>
        </p:nvPicPr>
        <p:blipFill>
          <a:blip r:embed="rId4" cstate="screen">
            <a:alphaModFix/>
            <a:extLst>
              <a:ext uri="{28A0092B-C50C-407E-A947-70E740481C1C}">
                <a14:useLocalDpi xmlns:a14="http://schemas.microsoft.com/office/drawing/2010/main"/>
              </a:ext>
            </a:extLst>
          </a:blip>
          <a:stretch>
            <a:fillRect/>
          </a:stretch>
        </p:blipFill>
        <p:spPr>
          <a:xfrm>
            <a:off x="9767962" y="5709498"/>
            <a:ext cx="928580" cy="928580"/>
          </a:xfrm>
          <a:prstGeom prst="rect">
            <a:avLst/>
          </a:prstGeom>
        </p:spPr>
      </p:pic>
      <p:sp>
        <p:nvSpPr>
          <p:cNvPr id="25" name="Rectangle 19">
            <a:extLst>
              <a:ext uri="{FF2B5EF4-FFF2-40B4-BE49-F238E27FC236}">
                <a16:creationId xmlns:a16="http://schemas.microsoft.com/office/drawing/2014/main" id="{1B176C00-4A8D-CC48-B1F8-37C7A52416F9}"/>
              </a:ext>
            </a:extLst>
          </p:cNvPr>
          <p:cNvSpPr>
            <a:spLocks noChangeArrowheads="1"/>
          </p:cNvSpPr>
          <p:nvPr/>
        </p:nvSpPr>
        <p:spPr bwMode="auto">
          <a:xfrm>
            <a:off x="9462673" y="5647606"/>
            <a:ext cx="1495704" cy="1028029"/>
          </a:xfrm>
          <a:prstGeom prst="rect">
            <a:avLst/>
          </a:prstGeom>
          <a:solidFill>
            <a:schemeClr val="accent1">
              <a:lumMod val="40000"/>
              <a:lumOff val="60000"/>
              <a:alpha val="68000"/>
            </a:schemeClr>
          </a:solidFill>
          <a:ln w="9525">
            <a:solidFill>
              <a:schemeClr val="tx1"/>
            </a:solidFill>
            <a:miter lim="800000"/>
            <a:headEnd/>
            <a:tailEnd/>
          </a:ln>
          <a:effectLst/>
        </p:spPr>
        <p:txBody>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gn="ctr">
              <a:lnSpc>
                <a:spcPct val="100000"/>
              </a:lnSpc>
              <a:spcBef>
                <a:spcPct val="0"/>
              </a:spcBef>
              <a:buNone/>
              <a:defRPr/>
            </a:pPr>
            <a:r>
              <a:rPr lang="en-US" altLang="en-US" sz="2000" b="1" dirty="0">
                <a:solidFill>
                  <a:srgbClr val="C00000"/>
                </a:solidFill>
                <a:ea typeface="Arial" charset="0"/>
                <a:cs typeface="Arial" charset="0"/>
              </a:rPr>
              <a:t>OECD</a:t>
            </a:r>
          </a:p>
          <a:p>
            <a:pPr algn="ctr">
              <a:lnSpc>
                <a:spcPct val="100000"/>
              </a:lnSpc>
              <a:spcBef>
                <a:spcPct val="0"/>
              </a:spcBef>
              <a:buNone/>
              <a:defRPr/>
            </a:pPr>
            <a:r>
              <a:rPr lang="en-US" altLang="en-US" sz="2000" b="1" dirty="0">
                <a:solidFill>
                  <a:srgbClr val="C00000"/>
                </a:solidFill>
                <a:ea typeface="Arial" charset="0"/>
                <a:cs typeface="Arial" charset="0"/>
              </a:rPr>
              <a:t>School User Survey</a:t>
            </a:r>
          </a:p>
        </p:txBody>
      </p:sp>
      <p:sp>
        <p:nvSpPr>
          <p:cNvPr id="4" name="TextBox 3">
            <a:extLst>
              <a:ext uri="{FF2B5EF4-FFF2-40B4-BE49-F238E27FC236}">
                <a16:creationId xmlns:a16="http://schemas.microsoft.com/office/drawing/2014/main" id="{1FB62D7B-E9E6-7D4E-807C-CB6A1B03E6F1}"/>
              </a:ext>
            </a:extLst>
          </p:cNvPr>
          <p:cNvSpPr txBox="1"/>
          <p:nvPr/>
        </p:nvSpPr>
        <p:spPr>
          <a:xfrm>
            <a:off x="974823" y="230908"/>
            <a:ext cx="9659395" cy="584775"/>
          </a:xfrm>
          <a:prstGeom prst="rect">
            <a:avLst/>
          </a:prstGeom>
          <a:noFill/>
        </p:spPr>
        <p:txBody>
          <a:bodyPr wrap="square" rtlCol="0">
            <a:spAutoFit/>
          </a:bodyPr>
          <a:lstStyle/>
          <a:p>
            <a:pPr algn="ctr"/>
            <a:r>
              <a:rPr lang="en-US" sz="3200" b="1" dirty="0">
                <a:solidFill>
                  <a:srgbClr val="C00000"/>
                </a:solidFill>
              </a:rPr>
              <a:t>Inclusive design as a process</a:t>
            </a:r>
          </a:p>
        </p:txBody>
      </p:sp>
      <p:sp>
        <p:nvSpPr>
          <p:cNvPr id="5" name="Rectangle 4">
            <a:extLst>
              <a:ext uri="{FF2B5EF4-FFF2-40B4-BE49-F238E27FC236}">
                <a16:creationId xmlns:a16="http://schemas.microsoft.com/office/drawing/2014/main" id="{E6D32082-2562-1B4C-ADBD-18028E3C01E8}"/>
              </a:ext>
            </a:extLst>
          </p:cNvPr>
          <p:cNvSpPr>
            <a:spLocks noChangeArrowheads="1"/>
          </p:cNvSpPr>
          <p:nvPr/>
        </p:nvSpPr>
        <p:spPr bwMode="auto">
          <a:xfrm>
            <a:off x="2811367" y="1793231"/>
            <a:ext cx="1590256" cy="1282700"/>
          </a:xfrm>
          <a:prstGeom prst="rect">
            <a:avLst/>
          </a:prstGeom>
          <a:solidFill>
            <a:srgbClr val="00206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nchorCtr="1"/>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gn="ctr" eaLnBrk="1" hangingPunct="1">
              <a:lnSpc>
                <a:spcPct val="100000"/>
              </a:lnSpc>
              <a:spcBef>
                <a:spcPct val="0"/>
              </a:spcBef>
              <a:buFontTx/>
              <a:buNone/>
              <a:defRPr/>
            </a:pPr>
            <a:r>
              <a:rPr lang="en-GB" altLang="en-US" sz="2133" b="1" dirty="0">
                <a:solidFill>
                  <a:schemeClr val="bg1"/>
                </a:solidFill>
                <a:ea typeface="Arial" charset="0"/>
                <a:cs typeface="Arial" charset="0"/>
              </a:rPr>
              <a:t>Set the Vision</a:t>
            </a:r>
          </a:p>
        </p:txBody>
      </p:sp>
      <p:sp>
        <p:nvSpPr>
          <p:cNvPr id="6" name="Rectangle 5">
            <a:extLst>
              <a:ext uri="{FF2B5EF4-FFF2-40B4-BE49-F238E27FC236}">
                <a16:creationId xmlns:a16="http://schemas.microsoft.com/office/drawing/2014/main" id="{0EA60D03-0299-D646-A731-4CD564843C48}"/>
              </a:ext>
            </a:extLst>
          </p:cNvPr>
          <p:cNvSpPr>
            <a:spLocks noChangeArrowheads="1"/>
          </p:cNvSpPr>
          <p:nvPr/>
        </p:nvSpPr>
        <p:spPr bwMode="auto">
          <a:xfrm>
            <a:off x="1011937" y="1806917"/>
            <a:ext cx="1489404" cy="1282700"/>
          </a:xfrm>
          <a:prstGeom prst="rect">
            <a:avLst/>
          </a:prstGeom>
          <a:solidFill>
            <a:srgbClr val="00206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nchorCtr="1"/>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gn="ctr" eaLnBrk="1" hangingPunct="1">
              <a:lnSpc>
                <a:spcPct val="100000"/>
              </a:lnSpc>
              <a:spcBef>
                <a:spcPct val="0"/>
              </a:spcBef>
              <a:buFontTx/>
              <a:buNone/>
              <a:defRPr/>
            </a:pPr>
            <a:r>
              <a:rPr lang="en-GB" altLang="en-US" sz="2133" b="1" dirty="0">
                <a:solidFill>
                  <a:schemeClr val="bg1"/>
                </a:solidFill>
                <a:ea typeface="Arial" charset="0"/>
                <a:cs typeface="Arial" charset="0"/>
              </a:rPr>
              <a:t>Current way of Working</a:t>
            </a:r>
          </a:p>
        </p:txBody>
      </p:sp>
      <p:sp>
        <p:nvSpPr>
          <p:cNvPr id="7" name="Rectangle 6">
            <a:extLst>
              <a:ext uri="{FF2B5EF4-FFF2-40B4-BE49-F238E27FC236}">
                <a16:creationId xmlns:a16="http://schemas.microsoft.com/office/drawing/2014/main" id="{1458B12E-6508-DF48-A848-2C81719E9B9C}"/>
              </a:ext>
            </a:extLst>
          </p:cNvPr>
          <p:cNvSpPr>
            <a:spLocks noChangeArrowheads="1"/>
          </p:cNvSpPr>
          <p:nvPr/>
        </p:nvSpPr>
        <p:spPr bwMode="auto">
          <a:xfrm>
            <a:off x="4717186" y="1793231"/>
            <a:ext cx="4429924" cy="585788"/>
          </a:xfrm>
          <a:prstGeom prst="rect">
            <a:avLst/>
          </a:prstGeom>
          <a:solidFill>
            <a:srgbClr val="002060">
              <a:alpha val="69000"/>
            </a:srgbClr>
          </a:solidFill>
          <a:ln w="9525">
            <a:solidFill>
              <a:schemeClr val="tx1"/>
            </a:solidFill>
            <a:miter lim="800000"/>
            <a:headEnd/>
            <a:tailEnd/>
          </a:ln>
          <a:effectLst/>
        </p:spPr>
        <p:txBody>
          <a:bodyPr anchor="ctr" anchorCtr="1"/>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gn="ctr" eaLnBrk="1" hangingPunct="1">
              <a:lnSpc>
                <a:spcPct val="100000"/>
              </a:lnSpc>
              <a:spcBef>
                <a:spcPct val="0"/>
              </a:spcBef>
              <a:buFontTx/>
              <a:buNone/>
              <a:defRPr/>
            </a:pPr>
            <a:r>
              <a:rPr lang="en-GB" altLang="en-US" sz="2133" b="1" dirty="0">
                <a:solidFill>
                  <a:schemeClr val="bg1"/>
                </a:solidFill>
                <a:ea typeface="Arial" charset="0"/>
                <a:cs typeface="Arial" charset="0"/>
              </a:rPr>
              <a:t>Making the Change</a:t>
            </a:r>
          </a:p>
        </p:txBody>
      </p:sp>
      <p:sp>
        <p:nvSpPr>
          <p:cNvPr id="8" name="Rectangle 4">
            <a:extLst>
              <a:ext uri="{FF2B5EF4-FFF2-40B4-BE49-F238E27FC236}">
                <a16:creationId xmlns:a16="http://schemas.microsoft.com/office/drawing/2014/main" id="{63B1C3DC-4784-0941-B395-B184DA88205A}"/>
              </a:ext>
            </a:extLst>
          </p:cNvPr>
          <p:cNvSpPr>
            <a:spLocks noChangeArrowheads="1"/>
          </p:cNvSpPr>
          <p:nvPr/>
        </p:nvSpPr>
        <p:spPr bwMode="auto">
          <a:xfrm>
            <a:off x="9425926" y="1793232"/>
            <a:ext cx="1532451" cy="1276125"/>
          </a:xfrm>
          <a:prstGeom prst="rect">
            <a:avLst/>
          </a:prstGeom>
          <a:solidFill>
            <a:srgbClr val="00206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nchorCtr="1"/>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gn="ctr" eaLnBrk="1" hangingPunct="1">
              <a:lnSpc>
                <a:spcPct val="100000"/>
              </a:lnSpc>
              <a:spcBef>
                <a:spcPct val="0"/>
              </a:spcBef>
              <a:buFontTx/>
              <a:buNone/>
              <a:defRPr/>
            </a:pPr>
            <a:r>
              <a:rPr lang="en-GB" altLang="en-US" sz="2133" b="1" dirty="0">
                <a:solidFill>
                  <a:schemeClr val="bg1"/>
                </a:solidFill>
                <a:ea typeface="Arial" charset="0"/>
                <a:cs typeface="Arial" charset="0"/>
              </a:rPr>
              <a:t>Review the new position</a:t>
            </a:r>
          </a:p>
        </p:txBody>
      </p:sp>
      <p:sp>
        <p:nvSpPr>
          <p:cNvPr id="9" name="Line 14">
            <a:extLst>
              <a:ext uri="{FF2B5EF4-FFF2-40B4-BE49-F238E27FC236}">
                <a16:creationId xmlns:a16="http://schemas.microsoft.com/office/drawing/2014/main" id="{89D55257-90C7-1946-9AEA-E2A4A00BE424}"/>
              </a:ext>
            </a:extLst>
          </p:cNvPr>
          <p:cNvSpPr>
            <a:spLocks noChangeShapeType="1"/>
          </p:cNvSpPr>
          <p:nvPr/>
        </p:nvSpPr>
        <p:spPr bwMode="auto">
          <a:xfrm flipV="1">
            <a:off x="4745081" y="2672911"/>
            <a:ext cx="4429924" cy="20811"/>
          </a:xfrm>
          <a:prstGeom prst="line">
            <a:avLst/>
          </a:prstGeom>
          <a:noFill/>
          <a:ln w="82550">
            <a:solidFill>
              <a:srgbClr val="00206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400"/>
          </a:p>
        </p:txBody>
      </p:sp>
      <p:sp>
        <p:nvSpPr>
          <p:cNvPr id="10" name="TextBox 9">
            <a:extLst>
              <a:ext uri="{FF2B5EF4-FFF2-40B4-BE49-F238E27FC236}">
                <a16:creationId xmlns:a16="http://schemas.microsoft.com/office/drawing/2014/main" id="{29327D9C-14C3-934F-A9A8-B1854764E667}"/>
              </a:ext>
            </a:extLst>
          </p:cNvPr>
          <p:cNvSpPr txBox="1"/>
          <p:nvPr/>
        </p:nvSpPr>
        <p:spPr>
          <a:xfrm>
            <a:off x="974823" y="930852"/>
            <a:ext cx="1563628" cy="748795"/>
          </a:xfrm>
          <a:prstGeom prst="rect">
            <a:avLst/>
          </a:prstGeom>
          <a:noFill/>
        </p:spPr>
        <p:txBody>
          <a:bodyPr wrap="square" rtlCol="0">
            <a:spAutoFit/>
          </a:bodyPr>
          <a:lstStyle/>
          <a:p>
            <a:r>
              <a:rPr lang="en-US" sz="2133" b="1" dirty="0"/>
              <a:t>Where did you start?</a:t>
            </a:r>
          </a:p>
        </p:txBody>
      </p:sp>
      <p:sp>
        <p:nvSpPr>
          <p:cNvPr id="11" name="TextBox 10">
            <a:extLst>
              <a:ext uri="{FF2B5EF4-FFF2-40B4-BE49-F238E27FC236}">
                <a16:creationId xmlns:a16="http://schemas.microsoft.com/office/drawing/2014/main" id="{ECEFC1B9-88E6-FE4B-974F-F4CA9136C4D5}"/>
              </a:ext>
            </a:extLst>
          </p:cNvPr>
          <p:cNvSpPr txBox="1"/>
          <p:nvPr/>
        </p:nvSpPr>
        <p:spPr>
          <a:xfrm>
            <a:off x="2734209" y="960524"/>
            <a:ext cx="1982977" cy="748795"/>
          </a:xfrm>
          <a:prstGeom prst="rect">
            <a:avLst/>
          </a:prstGeom>
          <a:noFill/>
        </p:spPr>
        <p:txBody>
          <a:bodyPr wrap="square" rtlCol="0">
            <a:spAutoFit/>
          </a:bodyPr>
          <a:lstStyle/>
          <a:p>
            <a:r>
              <a:rPr lang="en-US" sz="2133" b="1" dirty="0"/>
              <a:t>Where did you want to go?</a:t>
            </a:r>
          </a:p>
        </p:txBody>
      </p:sp>
      <p:sp>
        <p:nvSpPr>
          <p:cNvPr id="12" name="TextBox 11">
            <a:extLst>
              <a:ext uri="{FF2B5EF4-FFF2-40B4-BE49-F238E27FC236}">
                <a16:creationId xmlns:a16="http://schemas.microsoft.com/office/drawing/2014/main" id="{8AE62544-A7CA-F349-83B2-DFDE14E85F3D}"/>
              </a:ext>
            </a:extLst>
          </p:cNvPr>
          <p:cNvSpPr txBox="1"/>
          <p:nvPr/>
        </p:nvSpPr>
        <p:spPr>
          <a:xfrm>
            <a:off x="4745080" y="968476"/>
            <a:ext cx="4402029" cy="420564"/>
          </a:xfrm>
          <a:prstGeom prst="rect">
            <a:avLst/>
          </a:prstGeom>
          <a:noFill/>
        </p:spPr>
        <p:txBody>
          <a:bodyPr wrap="square" rtlCol="0">
            <a:spAutoFit/>
          </a:bodyPr>
          <a:lstStyle/>
          <a:p>
            <a:pPr algn="ctr"/>
            <a:r>
              <a:rPr lang="en-US" sz="2133" b="1" dirty="0"/>
              <a:t>How did you get there?</a:t>
            </a:r>
          </a:p>
        </p:txBody>
      </p:sp>
      <p:sp>
        <p:nvSpPr>
          <p:cNvPr id="13" name="TextBox 12">
            <a:extLst>
              <a:ext uri="{FF2B5EF4-FFF2-40B4-BE49-F238E27FC236}">
                <a16:creationId xmlns:a16="http://schemas.microsoft.com/office/drawing/2014/main" id="{B3769963-8A20-5B42-8F10-33B2ECBBD852}"/>
              </a:ext>
            </a:extLst>
          </p:cNvPr>
          <p:cNvSpPr txBox="1"/>
          <p:nvPr/>
        </p:nvSpPr>
        <p:spPr>
          <a:xfrm>
            <a:off x="9322875" y="684212"/>
            <a:ext cx="1913072" cy="1077026"/>
          </a:xfrm>
          <a:prstGeom prst="rect">
            <a:avLst/>
          </a:prstGeom>
          <a:noFill/>
        </p:spPr>
        <p:txBody>
          <a:bodyPr wrap="square" rtlCol="0">
            <a:spAutoFit/>
          </a:bodyPr>
          <a:lstStyle/>
          <a:p>
            <a:r>
              <a:rPr lang="en-US" sz="2133" b="1" dirty="0"/>
              <a:t>How do you know you have got there?</a:t>
            </a:r>
          </a:p>
        </p:txBody>
      </p:sp>
      <p:sp>
        <p:nvSpPr>
          <p:cNvPr id="14" name="Rectangle 10">
            <a:extLst>
              <a:ext uri="{FF2B5EF4-FFF2-40B4-BE49-F238E27FC236}">
                <a16:creationId xmlns:a16="http://schemas.microsoft.com/office/drawing/2014/main" id="{03FD217E-C710-8E4B-A6A2-6770C0097222}"/>
              </a:ext>
            </a:extLst>
          </p:cNvPr>
          <p:cNvSpPr>
            <a:spLocks noChangeArrowheads="1"/>
          </p:cNvSpPr>
          <p:nvPr/>
        </p:nvSpPr>
        <p:spPr bwMode="auto">
          <a:xfrm>
            <a:off x="4745080" y="4480531"/>
            <a:ext cx="4429925" cy="1028029"/>
          </a:xfrm>
          <a:prstGeom prst="rect">
            <a:avLst/>
          </a:prstGeom>
          <a:solidFill>
            <a:schemeClr val="accent1">
              <a:lumMod val="40000"/>
              <a:lumOff val="60000"/>
              <a:alpha val="86000"/>
            </a:schemeClr>
          </a:solidFill>
          <a:ln w="9525">
            <a:solidFill>
              <a:schemeClr val="tx1"/>
            </a:solidFill>
            <a:miter lim="800000"/>
            <a:headEnd/>
            <a:tailEnd/>
          </a:ln>
          <a:effectLst/>
        </p:spPr>
        <p:txBody>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gn="ctr" eaLnBrk="1" hangingPunct="1">
              <a:lnSpc>
                <a:spcPct val="100000"/>
              </a:lnSpc>
              <a:spcBef>
                <a:spcPct val="0"/>
              </a:spcBef>
              <a:buFontTx/>
              <a:buNone/>
            </a:pPr>
            <a:endParaRPr lang="en-US" altLang="en-US" sz="2000" b="1" dirty="0">
              <a:ea typeface="Arial" charset="0"/>
              <a:cs typeface="Arial" charset="0"/>
            </a:endParaRPr>
          </a:p>
          <a:p>
            <a:pPr algn="ctr" eaLnBrk="1" hangingPunct="1">
              <a:lnSpc>
                <a:spcPct val="100000"/>
              </a:lnSpc>
              <a:spcBef>
                <a:spcPct val="0"/>
              </a:spcBef>
              <a:buFontTx/>
              <a:buNone/>
            </a:pPr>
            <a:r>
              <a:rPr lang="en-US" altLang="en-US" sz="2000" b="1" dirty="0">
                <a:ea typeface="Arial" charset="0"/>
                <a:cs typeface="Arial" charset="0"/>
              </a:rPr>
              <a:t>Spatial Implications</a:t>
            </a:r>
          </a:p>
          <a:p>
            <a:pPr algn="ctr" eaLnBrk="1" hangingPunct="1">
              <a:lnSpc>
                <a:spcPct val="100000"/>
              </a:lnSpc>
              <a:spcBef>
                <a:spcPct val="0"/>
              </a:spcBef>
              <a:buFontTx/>
              <a:buNone/>
            </a:pPr>
            <a:r>
              <a:rPr lang="en-US" altLang="en-US" sz="2000" b="1" dirty="0">
                <a:ea typeface="Arial" charset="0"/>
                <a:cs typeface="Arial" charset="0"/>
              </a:rPr>
              <a:t>Spatial Brief</a:t>
            </a:r>
          </a:p>
        </p:txBody>
      </p:sp>
      <p:sp>
        <p:nvSpPr>
          <p:cNvPr id="15" name="Rectangle 19">
            <a:extLst>
              <a:ext uri="{FF2B5EF4-FFF2-40B4-BE49-F238E27FC236}">
                <a16:creationId xmlns:a16="http://schemas.microsoft.com/office/drawing/2014/main" id="{FE011224-4A17-2943-B181-D8BFA1664682}"/>
              </a:ext>
            </a:extLst>
          </p:cNvPr>
          <p:cNvSpPr>
            <a:spLocks noChangeArrowheads="1"/>
          </p:cNvSpPr>
          <p:nvPr/>
        </p:nvSpPr>
        <p:spPr bwMode="auto">
          <a:xfrm>
            <a:off x="4717186" y="3208613"/>
            <a:ext cx="4429925" cy="1028031"/>
          </a:xfrm>
          <a:prstGeom prst="rect">
            <a:avLst/>
          </a:prstGeom>
          <a:solidFill>
            <a:schemeClr val="accent1">
              <a:lumMod val="40000"/>
              <a:lumOff val="60000"/>
              <a:alpha val="85000"/>
            </a:schemeClr>
          </a:solidFill>
          <a:ln w="9525">
            <a:solidFill>
              <a:schemeClr val="tx1"/>
            </a:solidFill>
            <a:miter lim="800000"/>
            <a:headEnd/>
            <a:tailEnd/>
          </a:ln>
          <a:effectLst/>
        </p:spPr>
        <p:txBody>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gn="ctr" eaLnBrk="1" hangingPunct="1">
              <a:lnSpc>
                <a:spcPct val="100000"/>
              </a:lnSpc>
              <a:spcBef>
                <a:spcPct val="0"/>
              </a:spcBef>
              <a:buFontTx/>
              <a:buNone/>
              <a:defRPr/>
            </a:pPr>
            <a:endParaRPr lang="en-US" altLang="en-US" sz="2000" b="1" dirty="0">
              <a:ea typeface="Arial" charset="0"/>
              <a:cs typeface="Arial" charset="0"/>
            </a:endParaRPr>
          </a:p>
          <a:p>
            <a:pPr algn="ctr" eaLnBrk="1" hangingPunct="1">
              <a:lnSpc>
                <a:spcPct val="100000"/>
              </a:lnSpc>
              <a:spcBef>
                <a:spcPct val="0"/>
              </a:spcBef>
              <a:buFontTx/>
              <a:buNone/>
              <a:defRPr/>
            </a:pPr>
            <a:r>
              <a:rPr lang="en-US" altLang="en-US" sz="2000" b="1" dirty="0">
                <a:ea typeface="Arial" charset="0"/>
                <a:cs typeface="Arial" charset="0"/>
              </a:rPr>
              <a:t>Teaching and Learning  Implications:</a:t>
            </a:r>
          </a:p>
          <a:p>
            <a:pPr algn="ctr" eaLnBrk="1" hangingPunct="1">
              <a:lnSpc>
                <a:spcPct val="100000"/>
              </a:lnSpc>
              <a:spcBef>
                <a:spcPct val="0"/>
              </a:spcBef>
              <a:buFontTx/>
              <a:buNone/>
              <a:defRPr/>
            </a:pPr>
            <a:r>
              <a:rPr lang="en-US" altLang="en-US" sz="2000" b="1" dirty="0">
                <a:ea typeface="Arial" charset="0"/>
                <a:cs typeface="Arial" charset="0"/>
              </a:rPr>
              <a:t>Education brief </a:t>
            </a:r>
            <a:r>
              <a:rPr lang="en-US" altLang="en-US" sz="2000" b="1">
                <a:ea typeface="Arial" charset="0"/>
                <a:cs typeface="Arial" charset="0"/>
              </a:rPr>
              <a:t>preparing teachers</a:t>
            </a:r>
            <a:endParaRPr lang="en-US" altLang="en-US" sz="2000" b="1" dirty="0">
              <a:ea typeface="Arial" charset="0"/>
              <a:cs typeface="Arial" charset="0"/>
            </a:endParaRPr>
          </a:p>
        </p:txBody>
      </p:sp>
      <p:sp>
        <p:nvSpPr>
          <p:cNvPr id="16" name="Rectangle 19">
            <a:extLst>
              <a:ext uri="{FF2B5EF4-FFF2-40B4-BE49-F238E27FC236}">
                <a16:creationId xmlns:a16="http://schemas.microsoft.com/office/drawing/2014/main" id="{2F004D6D-6872-AF40-83E5-09632D2595DD}"/>
              </a:ext>
            </a:extLst>
          </p:cNvPr>
          <p:cNvSpPr>
            <a:spLocks noChangeArrowheads="1"/>
          </p:cNvSpPr>
          <p:nvPr/>
        </p:nvSpPr>
        <p:spPr bwMode="auto">
          <a:xfrm>
            <a:off x="1011937" y="3195331"/>
            <a:ext cx="1489404" cy="1028031"/>
          </a:xfrm>
          <a:prstGeom prst="rect">
            <a:avLst/>
          </a:prstGeom>
          <a:solidFill>
            <a:schemeClr val="accent1">
              <a:lumMod val="40000"/>
              <a:lumOff val="60000"/>
            </a:schemeClr>
          </a:solidFill>
          <a:ln w="9525">
            <a:solidFill>
              <a:schemeClr val="tx1"/>
            </a:solidFill>
            <a:miter lim="800000"/>
            <a:headEnd/>
            <a:tailEnd/>
          </a:ln>
          <a:effectLst/>
        </p:spPr>
        <p:txBody>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gn="ctr" eaLnBrk="1" hangingPunct="1">
              <a:lnSpc>
                <a:spcPct val="100000"/>
              </a:lnSpc>
              <a:spcBef>
                <a:spcPct val="0"/>
              </a:spcBef>
              <a:buFontTx/>
              <a:buNone/>
              <a:defRPr/>
            </a:pPr>
            <a:endParaRPr lang="en-US" altLang="en-US" sz="2000" b="1" dirty="0">
              <a:ea typeface="Arial" charset="0"/>
              <a:cs typeface="Arial" charset="0"/>
            </a:endParaRPr>
          </a:p>
          <a:p>
            <a:pPr algn="ctr" eaLnBrk="1" hangingPunct="1">
              <a:lnSpc>
                <a:spcPct val="100000"/>
              </a:lnSpc>
              <a:spcBef>
                <a:spcPct val="0"/>
              </a:spcBef>
              <a:buFontTx/>
              <a:buNone/>
              <a:defRPr/>
            </a:pPr>
            <a:r>
              <a:rPr lang="en-US" altLang="en-US" sz="2000" b="1" dirty="0">
                <a:ea typeface="Arial" charset="0"/>
                <a:cs typeface="Arial" charset="0"/>
              </a:rPr>
              <a:t>Pedagogy</a:t>
            </a:r>
          </a:p>
        </p:txBody>
      </p:sp>
      <p:sp>
        <p:nvSpPr>
          <p:cNvPr id="17" name="Rectangle 19">
            <a:extLst>
              <a:ext uri="{FF2B5EF4-FFF2-40B4-BE49-F238E27FC236}">
                <a16:creationId xmlns:a16="http://schemas.microsoft.com/office/drawing/2014/main" id="{DB60214D-86E1-134D-AB05-A8AA336A1FFD}"/>
              </a:ext>
            </a:extLst>
          </p:cNvPr>
          <p:cNvSpPr>
            <a:spLocks noChangeArrowheads="1"/>
          </p:cNvSpPr>
          <p:nvPr/>
        </p:nvSpPr>
        <p:spPr bwMode="auto">
          <a:xfrm>
            <a:off x="1011937" y="4457798"/>
            <a:ext cx="1489404" cy="1028029"/>
          </a:xfrm>
          <a:prstGeom prst="rect">
            <a:avLst/>
          </a:prstGeom>
          <a:solidFill>
            <a:schemeClr val="accent1">
              <a:lumMod val="40000"/>
              <a:lumOff val="60000"/>
            </a:schemeClr>
          </a:solidFill>
          <a:ln w="9525">
            <a:solidFill>
              <a:schemeClr val="tx1"/>
            </a:solidFill>
            <a:miter lim="800000"/>
            <a:headEnd/>
            <a:tailEnd/>
          </a:ln>
          <a:effectLst/>
        </p:spPr>
        <p:txBody>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gn="ctr" eaLnBrk="1" hangingPunct="1">
              <a:lnSpc>
                <a:spcPct val="100000"/>
              </a:lnSpc>
              <a:spcBef>
                <a:spcPct val="0"/>
              </a:spcBef>
              <a:buFontTx/>
              <a:buNone/>
              <a:defRPr/>
            </a:pPr>
            <a:endParaRPr lang="en-US" altLang="en-US" sz="2000" b="1" dirty="0">
              <a:ea typeface="Arial" charset="0"/>
              <a:cs typeface="Arial" charset="0"/>
            </a:endParaRPr>
          </a:p>
          <a:p>
            <a:pPr algn="ctr" eaLnBrk="1" hangingPunct="1">
              <a:lnSpc>
                <a:spcPct val="100000"/>
              </a:lnSpc>
              <a:spcBef>
                <a:spcPct val="0"/>
              </a:spcBef>
              <a:buFontTx/>
              <a:buNone/>
              <a:defRPr/>
            </a:pPr>
            <a:r>
              <a:rPr lang="en-US" altLang="en-US" sz="2000" b="1" dirty="0">
                <a:ea typeface="Arial" charset="0"/>
                <a:cs typeface="Arial" charset="0"/>
              </a:rPr>
              <a:t>Space</a:t>
            </a:r>
          </a:p>
        </p:txBody>
      </p:sp>
      <p:sp>
        <p:nvSpPr>
          <p:cNvPr id="18" name="Rectangle 19">
            <a:extLst>
              <a:ext uri="{FF2B5EF4-FFF2-40B4-BE49-F238E27FC236}">
                <a16:creationId xmlns:a16="http://schemas.microsoft.com/office/drawing/2014/main" id="{BEEDA675-2A1C-304B-A5E2-3CFFE82F3CD3}"/>
              </a:ext>
            </a:extLst>
          </p:cNvPr>
          <p:cNvSpPr>
            <a:spLocks noChangeArrowheads="1"/>
          </p:cNvSpPr>
          <p:nvPr/>
        </p:nvSpPr>
        <p:spPr bwMode="auto">
          <a:xfrm>
            <a:off x="2798343" y="3208613"/>
            <a:ext cx="1603280" cy="1028031"/>
          </a:xfrm>
          <a:prstGeom prst="rect">
            <a:avLst/>
          </a:prstGeom>
          <a:solidFill>
            <a:schemeClr val="accent1">
              <a:lumMod val="40000"/>
              <a:lumOff val="60000"/>
            </a:schemeClr>
          </a:solidFill>
          <a:ln w="9525">
            <a:solidFill>
              <a:schemeClr val="tx1"/>
            </a:solidFill>
            <a:miter lim="800000"/>
            <a:headEnd/>
            <a:tailEnd/>
          </a:ln>
          <a:effectLst/>
        </p:spPr>
        <p:txBody>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gn="ctr" eaLnBrk="1" hangingPunct="1">
              <a:lnSpc>
                <a:spcPct val="100000"/>
              </a:lnSpc>
              <a:spcBef>
                <a:spcPct val="0"/>
              </a:spcBef>
              <a:buFontTx/>
              <a:buNone/>
              <a:defRPr/>
            </a:pPr>
            <a:r>
              <a:rPr lang="en-US" altLang="en-US" sz="2000" b="1" dirty="0">
                <a:ea typeface="Arial" charset="0"/>
                <a:cs typeface="Arial" charset="0"/>
              </a:rPr>
              <a:t>How do we want to teach/learn?</a:t>
            </a:r>
          </a:p>
        </p:txBody>
      </p:sp>
      <p:sp>
        <p:nvSpPr>
          <p:cNvPr id="19" name="Rectangle 19">
            <a:extLst>
              <a:ext uri="{FF2B5EF4-FFF2-40B4-BE49-F238E27FC236}">
                <a16:creationId xmlns:a16="http://schemas.microsoft.com/office/drawing/2014/main" id="{589C8F73-71E0-5347-9311-9AC5BC70D410}"/>
              </a:ext>
            </a:extLst>
          </p:cNvPr>
          <p:cNvSpPr>
            <a:spLocks noChangeArrowheads="1"/>
          </p:cNvSpPr>
          <p:nvPr/>
        </p:nvSpPr>
        <p:spPr bwMode="auto">
          <a:xfrm>
            <a:off x="2811367" y="4471079"/>
            <a:ext cx="1590256" cy="1028029"/>
          </a:xfrm>
          <a:prstGeom prst="rect">
            <a:avLst/>
          </a:prstGeom>
          <a:solidFill>
            <a:schemeClr val="accent1">
              <a:lumMod val="40000"/>
              <a:lumOff val="60000"/>
            </a:schemeClr>
          </a:solidFill>
          <a:ln w="9525">
            <a:solidFill>
              <a:schemeClr val="tx1"/>
            </a:solidFill>
            <a:miter lim="800000"/>
            <a:headEnd/>
            <a:tailEnd/>
          </a:ln>
          <a:effectLst/>
        </p:spPr>
        <p:txBody>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gn="ctr" eaLnBrk="1" hangingPunct="1">
              <a:lnSpc>
                <a:spcPct val="100000"/>
              </a:lnSpc>
              <a:spcBef>
                <a:spcPct val="0"/>
              </a:spcBef>
              <a:buFontTx/>
              <a:buNone/>
              <a:defRPr/>
            </a:pPr>
            <a:r>
              <a:rPr lang="en-US" altLang="en-US" sz="2000" b="1" dirty="0">
                <a:ea typeface="Arial" charset="0"/>
                <a:cs typeface="Arial" charset="0"/>
              </a:rPr>
              <a:t>How should space support? </a:t>
            </a:r>
          </a:p>
        </p:txBody>
      </p:sp>
      <p:sp>
        <p:nvSpPr>
          <p:cNvPr id="22" name="Rectangle 19">
            <a:extLst>
              <a:ext uri="{FF2B5EF4-FFF2-40B4-BE49-F238E27FC236}">
                <a16:creationId xmlns:a16="http://schemas.microsoft.com/office/drawing/2014/main" id="{431148A5-A07E-DC43-BA2C-A6946915310D}"/>
              </a:ext>
            </a:extLst>
          </p:cNvPr>
          <p:cNvSpPr>
            <a:spLocks noChangeArrowheads="1"/>
          </p:cNvSpPr>
          <p:nvPr/>
        </p:nvSpPr>
        <p:spPr bwMode="auto">
          <a:xfrm>
            <a:off x="9462673" y="3207869"/>
            <a:ext cx="1495704" cy="1028031"/>
          </a:xfrm>
          <a:prstGeom prst="rect">
            <a:avLst/>
          </a:prstGeom>
          <a:solidFill>
            <a:schemeClr val="accent1">
              <a:lumMod val="40000"/>
              <a:lumOff val="60000"/>
            </a:schemeClr>
          </a:solidFill>
          <a:ln w="9525">
            <a:solidFill>
              <a:schemeClr val="tx1"/>
            </a:solidFill>
            <a:miter lim="800000"/>
            <a:headEnd/>
            <a:tailEnd/>
          </a:ln>
          <a:effectLst/>
        </p:spPr>
        <p:txBody>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gn="ctr" eaLnBrk="1" hangingPunct="1">
              <a:lnSpc>
                <a:spcPct val="100000"/>
              </a:lnSpc>
              <a:spcBef>
                <a:spcPct val="0"/>
              </a:spcBef>
              <a:buFontTx/>
              <a:buNone/>
              <a:defRPr/>
            </a:pPr>
            <a:endParaRPr lang="en-US" altLang="en-US" sz="2000" b="1" dirty="0">
              <a:ea typeface="Arial" charset="0"/>
              <a:cs typeface="Arial" charset="0"/>
            </a:endParaRPr>
          </a:p>
          <a:p>
            <a:pPr algn="ctr" eaLnBrk="1" hangingPunct="1">
              <a:lnSpc>
                <a:spcPct val="100000"/>
              </a:lnSpc>
              <a:spcBef>
                <a:spcPct val="0"/>
              </a:spcBef>
              <a:buFontTx/>
              <a:buNone/>
              <a:defRPr/>
            </a:pPr>
            <a:r>
              <a:rPr lang="en-US" altLang="en-US" sz="2000" b="1" dirty="0">
                <a:ea typeface="Arial" charset="0"/>
                <a:cs typeface="Arial" charset="0"/>
              </a:rPr>
              <a:t>Pedagogy</a:t>
            </a:r>
          </a:p>
        </p:txBody>
      </p:sp>
      <p:sp>
        <p:nvSpPr>
          <p:cNvPr id="23" name="Rectangle 19">
            <a:extLst>
              <a:ext uri="{FF2B5EF4-FFF2-40B4-BE49-F238E27FC236}">
                <a16:creationId xmlns:a16="http://schemas.microsoft.com/office/drawing/2014/main" id="{671B39DB-315D-7540-8960-DBC473F0B3C6}"/>
              </a:ext>
            </a:extLst>
          </p:cNvPr>
          <p:cNvSpPr>
            <a:spLocks noChangeArrowheads="1"/>
          </p:cNvSpPr>
          <p:nvPr/>
        </p:nvSpPr>
        <p:spPr bwMode="auto">
          <a:xfrm>
            <a:off x="9462673" y="4470334"/>
            <a:ext cx="1495704" cy="1028029"/>
          </a:xfrm>
          <a:prstGeom prst="rect">
            <a:avLst/>
          </a:prstGeom>
          <a:solidFill>
            <a:schemeClr val="accent1">
              <a:lumMod val="40000"/>
              <a:lumOff val="60000"/>
            </a:schemeClr>
          </a:solidFill>
          <a:ln w="9525">
            <a:solidFill>
              <a:schemeClr val="tx1"/>
            </a:solidFill>
            <a:miter lim="800000"/>
            <a:headEnd/>
            <a:tailEnd/>
          </a:ln>
          <a:effectLst/>
        </p:spPr>
        <p:txBody>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gn="ctr" eaLnBrk="1" hangingPunct="1">
              <a:lnSpc>
                <a:spcPct val="100000"/>
              </a:lnSpc>
              <a:spcBef>
                <a:spcPct val="0"/>
              </a:spcBef>
              <a:buFontTx/>
              <a:buNone/>
              <a:defRPr/>
            </a:pPr>
            <a:endParaRPr lang="en-US" altLang="en-US" sz="2000" b="1" dirty="0">
              <a:ea typeface="Arial" charset="0"/>
              <a:cs typeface="Arial" charset="0"/>
            </a:endParaRPr>
          </a:p>
          <a:p>
            <a:pPr algn="ctr" eaLnBrk="1" hangingPunct="1">
              <a:lnSpc>
                <a:spcPct val="100000"/>
              </a:lnSpc>
              <a:spcBef>
                <a:spcPct val="0"/>
              </a:spcBef>
              <a:buFontTx/>
              <a:buNone/>
              <a:defRPr/>
            </a:pPr>
            <a:r>
              <a:rPr lang="en-US" altLang="en-US" sz="2000" b="1" dirty="0">
                <a:ea typeface="Arial" charset="0"/>
                <a:cs typeface="Arial" charset="0"/>
              </a:rPr>
              <a:t>Space</a:t>
            </a:r>
          </a:p>
        </p:txBody>
      </p:sp>
      <p:sp>
        <p:nvSpPr>
          <p:cNvPr id="24" name="Rectangle 19">
            <a:extLst>
              <a:ext uri="{FF2B5EF4-FFF2-40B4-BE49-F238E27FC236}">
                <a16:creationId xmlns:a16="http://schemas.microsoft.com/office/drawing/2014/main" id="{A7F3CDA6-3775-2740-B13E-697CAE80B05A}"/>
              </a:ext>
            </a:extLst>
          </p:cNvPr>
          <p:cNvSpPr>
            <a:spLocks noChangeArrowheads="1"/>
          </p:cNvSpPr>
          <p:nvPr/>
        </p:nvSpPr>
        <p:spPr bwMode="auto">
          <a:xfrm>
            <a:off x="1011937" y="5636853"/>
            <a:ext cx="1489404" cy="1028029"/>
          </a:xfrm>
          <a:prstGeom prst="rect">
            <a:avLst/>
          </a:prstGeom>
          <a:solidFill>
            <a:schemeClr val="accent1">
              <a:lumMod val="40000"/>
              <a:lumOff val="60000"/>
              <a:alpha val="71000"/>
            </a:schemeClr>
          </a:solidFill>
          <a:ln w="9525">
            <a:solidFill>
              <a:schemeClr val="tx1"/>
            </a:solidFill>
            <a:miter lim="800000"/>
            <a:headEnd/>
            <a:tailEnd/>
          </a:ln>
          <a:effectLst/>
        </p:spPr>
        <p:txBody>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gn="ctr" eaLnBrk="1" hangingPunct="1">
              <a:lnSpc>
                <a:spcPct val="100000"/>
              </a:lnSpc>
              <a:spcBef>
                <a:spcPct val="0"/>
              </a:spcBef>
              <a:buFontTx/>
              <a:buNone/>
              <a:defRPr/>
            </a:pPr>
            <a:r>
              <a:rPr lang="en-US" altLang="en-US" sz="2000" b="1" dirty="0">
                <a:solidFill>
                  <a:srgbClr val="C00000"/>
                </a:solidFill>
                <a:ea typeface="Arial" charset="0"/>
                <a:cs typeface="Arial" charset="0"/>
              </a:rPr>
              <a:t>OECD</a:t>
            </a:r>
          </a:p>
          <a:p>
            <a:pPr algn="ctr" eaLnBrk="1" hangingPunct="1">
              <a:lnSpc>
                <a:spcPct val="100000"/>
              </a:lnSpc>
              <a:spcBef>
                <a:spcPct val="0"/>
              </a:spcBef>
              <a:buFontTx/>
              <a:buNone/>
              <a:defRPr/>
            </a:pPr>
            <a:r>
              <a:rPr lang="en-US" altLang="en-US" sz="2000" b="1" dirty="0">
                <a:solidFill>
                  <a:srgbClr val="C00000"/>
                </a:solidFill>
                <a:ea typeface="Arial" charset="0"/>
                <a:cs typeface="Arial" charset="0"/>
              </a:rPr>
              <a:t>School User Survey</a:t>
            </a:r>
          </a:p>
        </p:txBody>
      </p:sp>
      <p:sp>
        <p:nvSpPr>
          <p:cNvPr id="28" name="Line 14">
            <a:extLst>
              <a:ext uri="{FF2B5EF4-FFF2-40B4-BE49-F238E27FC236}">
                <a16:creationId xmlns:a16="http://schemas.microsoft.com/office/drawing/2014/main" id="{CBE1347D-7CAA-9A42-AE22-A61E59AD3089}"/>
              </a:ext>
            </a:extLst>
          </p:cNvPr>
          <p:cNvSpPr>
            <a:spLocks noChangeShapeType="1"/>
          </p:cNvSpPr>
          <p:nvPr/>
        </p:nvSpPr>
        <p:spPr bwMode="auto">
          <a:xfrm flipV="1">
            <a:off x="2806629" y="6165794"/>
            <a:ext cx="6375629" cy="29952"/>
          </a:xfrm>
          <a:prstGeom prst="line">
            <a:avLst/>
          </a:prstGeom>
          <a:noFill/>
          <a:ln w="82550">
            <a:solidFill>
              <a:srgbClr val="C00000">
                <a:alpha val="78824"/>
              </a:srgbClr>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400"/>
          </a:p>
        </p:txBody>
      </p:sp>
      <p:sp>
        <p:nvSpPr>
          <p:cNvPr id="2" name="TextBox 1">
            <a:extLst>
              <a:ext uri="{FF2B5EF4-FFF2-40B4-BE49-F238E27FC236}">
                <a16:creationId xmlns:a16="http://schemas.microsoft.com/office/drawing/2014/main" id="{D9416326-24C9-9043-82AB-FF327E4CDCC7}"/>
              </a:ext>
            </a:extLst>
          </p:cNvPr>
          <p:cNvSpPr txBox="1"/>
          <p:nvPr/>
        </p:nvSpPr>
        <p:spPr>
          <a:xfrm>
            <a:off x="3175000" y="5693436"/>
            <a:ext cx="5557276" cy="461665"/>
          </a:xfrm>
          <a:prstGeom prst="rect">
            <a:avLst/>
          </a:prstGeom>
          <a:noFill/>
        </p:spPr>
        <p:txBody>
          <a:bodyPr wrap="square" rtlCol="0">
            <a:spAutoFit/>
          </a:bodyPr>
          <a:lstStyle/>
          <a:p>
            <a:r>
              <a:rPr lang="en-US" sz="2400" dirty="0">
                <a:solidFill>
                  <a:srgbClr val="C00000"/>
                </a:solidFill>
              </a:rPr>
              <a:t>Using the OECD School User Survey (Part 2)</a:t>
            </a:r>
          </a:p>
        </p:txBody>
      </p:sp>
      <p:cxnSp>
        <p:nvCxnSpPr>
          <p:cNvPr id="21" name="Straight Connector 20">
            <a:extLst>
              <a:ext uri="{FF2B5EF4-FFF2-40B4-BE49-F238E27FC236}">
                <a16:creationId xmlns:a16="http://schemas.microsoft.com/office/drawing/2014/main" id="{549107E4-4094-C14E-9AA2-925ADD0C57BD}"/>
              </a:ext>
            </a:extLst>
          </p:cNvPr>
          <p:cNvCxnSpPr>
            <a:cxnSpLocks/>
          </p:cNvCxnSpPr>
          <p:nvPr/>
        </p:nvCxnSpPr>
        <p:spPr>
          <a:xfrm>
            <a:off x="1011937" y="5584760"/>
            <a:ext cx="9946440" cy="0"/>
          </a:xfrm>
          <a:prstGeom prst="line">
            <a:avLst/>
          </a:prstGeom>
          <a:ln w="76200">
            <a:solidFill>
              <a:srgbClr val="202F8B"/>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371A5E36-4C47-07AC-2C61-F0245C6E48AA}"/>
              </a:ext>
            </a:extLst>
          </p:cNvPr>
          <p:cNvSpPr txBox="1"/>
          <p:nvPr/>
        </p:nvSpPr>
        <p:spPr>
          <a:xfrm>
            <a:off x="4401623" y="6434051"/>
            <a:ext cx="4330653" cy="307777"/>
          </a:xfrm>
          <a:prstGeom prst="rect">
            <a:avLst/>
          </a:prstGeom>
          <a:noFill/>
        </p:spPr>
        <p:txBody>
          <a:bodyPr wrap="square" rtlCol="0">
            <a:spAutoFit/>
          </a:bodyPr>
          <a:lstStyle/>
          <a:p>
            <a:r>
              <a:rPr lang="en-US" sz="1400" i="1" dirty="0"/>
              <a:t>Based on model by Terry White 2017</a:t>
            </a:r>
          </a:p>
        </p:txBody>
      </p:sp>
    </p:spTree>
    <p:extLst>
      <p:ext uri="{BB962C8B-B14F-4D97-AF65-F5344CB8AC3E}">
        <p14:creationId xmlns:p14="http://schemas.microsoft.com/office/powerpoint/2010/main" val="1332743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1500"/>
                                        <p:tgtEl>
                                          <p:spTgt spid="10"/>
                                        </p:tgtEl>
                                      </p:cBhvr>
                                    </p:animEffect>
                                  </p:childTnLst>
                                </p:cTn>
                              </p:par>
                            </p:childTnLst>
                          </p:cTn>
                        </p:par>
                        <p:par>
                          <p:cTn id="8" fill="hold">
                            <p:stCondLst>
                              <p:cond delay="1500"/>
                            </p:stCondLst>
                            <p:childTnLst>
                              <p:par>
                                <p:cTn id="9" presetID="9"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1500"/>
                                        <p:tgtEl>
                                          <p:spTgt spid="6"/>
                                        </p:tgtEl>
                                      </p:cBhvr>
                                    </p:animEffect>
                                  </p:childTnLst>
                                </p:cTn>
                              </p:par>
                            </p:childTnLst>
                          </p:cTn>
                        </p:par>
                        <p:par>
                          <p:cTn id="12" fill="hold">
                            <p:stCondLst>
                              <p:cond delay="3000"/>
                            </p:stCondLst>
                            <p:childTnLst>
                              <p:par>
                                <p:cTn id="13" presetID="9"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dissolve">
                                      <p:cBhvr>
                                        <p:cTn id="15" dur="1500"/>
                                        <p:tgtEl>
                                          <p:spTgt spid="16"/>
                                        </p:tgtEl>
                                      </p:cBhvr>
                                    </p:animEffect>
                                  </p:childTnLst>
                                </p:cTn>
                              </p:par>
                            </p:childTnLst>
                          </p:cTn>
                        </p:par>
                        <p:par>
                          <p:cTn id="16" fill="hold">
                            <p:stCondLst>
                              <p:cond delay="4500"/>
                            </p:stCondLst>
                            <p:childTnLst>
                              <p:par>
                                <p:cTn id="17" presetID="9" presetClass="entr" presetSubtype="0"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dissolve">
                                      <p:cBhvr>
                                        <p:cTn id="19" dur="1500"/>
                                        <p:tgtEl>
                                          <p:spTgt spid="17"/>
                                        </p:tgtEl>
                                      </p:cBhvr>
                                    </p:animEffect>
                                  </p:childTnLst>
                                </p:cTn>
                              </p:par>
                            </p:childTnLst>
                          </p:cTn>
                        </p:par>
                        <p:par>
                          <p:cTn id="20" fill="hold">
                            <p:stCondLst>
                              <p:cond delay="6000"/>
                            </p:stCondLst>
                            <p:childTnLst>
                              <p:par>
                                <p:cTn id="21" presetID="9" presetClass="entr" presetSubtype="0"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dissolve">
                                      <p:cBhvr>
                                        <p:cTn id="23" dur="1500"/>
                                        <p:tgtEl>
                                          <p:spTgt spid="11"/>
                                        </p:tgtEl>
                                      </p:cBhvr>
                                    </p:animEffect>
                                  </p:childTnLst>
                                </p:cTn>
                              </p:par>
                            </p:childTnLst>
                          </p:cTn>
                        </p:par>
                        <p:par>
                          <p:cTn id="24" fill="hold">
                            <p:stCondLst>
                              <p:cond delay="7500"/>
                            </p:stCondLst>
                            <p:childTnLst>
                              <p:par>
                                <p:cTn id="25" presetID="9" presetClass="entr" presetSubtype="0"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dissolve">
                                      <p:cBhvr>
                                        <p:cTn id="27" dur="1500"/>
                                        <p:tgtEl>
                                          <p:spTgt spid="5"/>
                                        </p:tgtEl>
                                      </p:cBhvr>
                                    </p:animEffect>
                                  </p:childTnLst>
                                </p:cTn>
                              </p:par>
                            </p:childTnLst>
                          </p:cTn>
                        </p:par>
                        <p:par>
                          <p:cTn id="28" fill="hold">
                            <p:stCondLst>
                              <p:cond delay="9000"/>
                            </p:stCondLst>
                            <p:childTnLst>
                              <p:par>
                                <p:cTn id="29" presetID="9" presetClass="entr" presetSubtype="0" fill="hold" grpId="0" nodeType="after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dissolve">
                                      <p:cBhvr>
                                        <p:cTn id="31" dur="1500"/>
                                        <p:tgtEl>
                                          <p:spTgt spid="18"/>
                                        </p:tgtEl>
                                      </p:cBhvr>
                                    </p:animEffect>
                                  </p:childTnLst>
                                </p:cTn>
                              </p:par>
                            </p:childTnLst>
                          </p:cTn>
                        </p:par>
                        <p:par>
                          <p:cTn id="32" fill="hold">
                            <p:stCondLst>
                              <p:cond delay="10500"/>
                            </p:stCondLst>
                            <p:childTnLst>
                              <p:par>
                                <p:cTn id="33" presetID="9" presetClass="entr" presetSubtype="0" fill="hold" grpId="0"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dissolve">
                                      <p:cBhvr>
                                        <p:cTn id="35" dur="1500"/>
                                        <p:tgtEl>
                                          <p:spTgt spid="19"/>
                                        </p:tgtEl>
                                      </p:cBhvr>
                                    </p:animEffect>
                                  </p:childTnLst>
                                </p:cTn>
                              </p:par>
                            </p:childTnLst>
                          </p:cTn>
                        </p:par>
                        <p:par>
                          <p:cTn id="36" fill="hold">
                            <p:stCondLst>
                              <p:cond delay="12000"/>
                            </p:stCondLst>
                            <p:childTnLst>
                              <p:par>
                                <p:cTn id="37" presetID="9" presetClass="entr" presetSubtype="0"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dissolve">
                                      <p:cBhvr>
                                        <p:cTn id="39" dur="2000"/>
                                        <p:tgtEl>
                                          <p:spTgt spid="12"/>
                                        </p:tgtEl>
                                      </p:cBhvr>
                                    </p:animEffect>
                                  </p:childTnLst>
                                </p:cTn>
                              </p:par>
                            </p:childTnLst>
                          </p:cTn>
                        </p:par>
                        <p:par>
                          <p:cTn id="40" fill="hold">
                            <p:stCondLst>
                              <p:cond delay="14000"/>
                            </p:stCondLst>
                            <p:childTnLst>
                              <p:par>
                                <p:cTn id="41" presetID="9" presetClass="entr" presetSubtype="0" fill="hold" grpId="0"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dissolve">
                                      <p:cBhvr>
                                        <p:cTn id="43" dur="1500"/>
                                        <p:tgtEl>
                                          <p:spTgt spid="7"/>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left)">
                                      <p:cBhvr>
                                        <p:cTn id="46" dur="2000"/>
                                        <p:tgtEl>
                                          <p:spTgt spid="9"/>
                                        </p:tgtEl>
                                      </p:cBhvr>
                                    </p:animEffect>
                                  </p:childTnLst>
                                </p:cTn>
                              </p:par>
                              <p:par>
                                <p:cTn id="47" presetID="22" presetClass="entr" presetSubtype="1" fill="hold" nodeType="with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wipe(up)">
                                      <p:cBhvr>
                                        <p:cTn id="49" dur="2000"/>
                                        <p:tgtEl>
                                          <p:spTgt spid="29"/>
                                        </p:tgtEl>
                                      </p:cBhvr>
                                    </p:animEffect>
                                  </p:childTnLst>
                                </p:cTn>
                              </p:par>
                            </p:childTnLst>
                          </p:cTn>
                        </p:par>
                        <p:par>
                          <p:cTn id="50" fill="hold">
                            <p:stCondLst>
                              <p:cond delay="16000"/>
                            </p:stCondLst>
                            <p:childTnLst>
                              <p:par>
                                <p:cTn id="51" presetID="9" presetClass="entr" presetSubtype="0" fill="hold" grpId="0" nodeType="after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dissolve">
                                      <p:cBhvr>
                                        <p:cTn id="53" dur="1500"/>
                                        <p:tgtEl>
                                          <p:spTgt spid="15"/>
                                        </p:tgtEl>
                                      </p:cBhvr>
                                    </p:animEffect>
                                  </p:childTnLst>
                                </p:cTn>
                              </p:par>
                            </p:childTnLst>
                          </p:cTn>
                        </p:par>
                        <p:par>
                          <p:cTn id="54" fill="hold">
                            <p:stCondLst>
                              <p:cond delay="17500"/>
                            </p:stCondLst>
                            <p:childTnLst>
                              <p:par>
                                <p:cTn id="55" presetID="9" presetClass="entr" presetSubtype="0"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dissolve">
                                      <p:cBhvr>
                                        <p:cTn id="57" dur="1500"/>
                                        <p:tgtEl>
                                          <p:spTgt spid="14"/>
                                        </p:tgtEl>
                                      </p:cBhvr>
                                    </p:animEffect>
                                  </p:childTnLst>
                                </p:cTn>
                              </p:par>
                            </p:childTnLst>
                          </p:cTn>
                        </p:par>
                        <p:par>
                          <p:cTn id="58" fill="hold">
                            <p:stCondLst>
                              <p:cond delay="19000"/>
                            </p:stCondLst>
                            <p:childTnLst>
                              <p:par>
                                <p:cTn id="59" presetID="9" presetClass="entr" presetSubtype="0" fill="hold" grpId="0" nodeType="after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dissolve">
                                      <p:cBhvr>
                                        <p:cTn id="61" dur="2000"/>
                                        <p:tgtEl>
                                          <p:spTgt spid="13"/>
                                        </p:tgtEl>
                                      </p:cBhvr>
                                    </p:animEffect>
                                  </p:childTnLst>
                                </p:cTn>
                              </p:par>
                            </p:childTnLst>
                          </p:cTn>
                        </p:par>
                        <p:par>
                          <p:cTn id="62" fill="hold">
                            <p:stCondLst>
                              <p:cond delay="21000"/>
                            </p:stCondLst>
                            <p:childTnLst>
                              <p:par>
                                <p:cTn id="63" presetID="9" presetClass="entr" presetSubtype="0"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Effect transition="in" filter="dissolve">
                                      <p:cBhvr>
                                        <p:cTn id="65" dur="1500"/>
                                        <p:tgtEl>
                                          <p:spTgt spid="8"/>
                                        </p:tgtEl>
                                      </p:cBhvr>
                                    </p:animEffect>
                                  </p:childTnLst>
                                </p:cTn>
                              </p:par>
                            </p:childTnLst>
                          </p:cTn>
                        </p:par>
                        <p:par>
                          <p:cTn id="66" fill="hold">
                            <p:stCondLst>
                              <p:cond delay="22500"/>
                            </p:stCondLst>
                            <p:childTnLst>
                              <p:par>
                                <p:cTn id="67" presetID="9" presetClass="entr" presetSubtype="0"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dissolve">
                                      <p:cBhvr>
                                        <p:cTn id="69" dur="1500"/>
                                        <p:tgtEl>
                                          <p:spTgt spid="22"/>
                                        </p:tgtEl>
                                      </p:cBhvr>
                                    </p:animEffect>
                                  </p:childTnLst>
                                </p:cTn>
                              </p:par>
                            </p:childTnLst>
                          </p:cTn>
                        </p:par>
                        <p:par>
                          <p:cTn id="70" fill="hold">
                            <p:stCondLst>
                              <p:cond delay="24000"/>
                            </p:stCondLst>
                            <p:childTnLst>
                              <p:par>
                                <p:cTn id="71" presetID="9" presetClass="entr" presetSubtype="0" fill="hold" grpId="0" nodeType="afterEffect">
                                  <p:stCondLst>
                                    <p:cond delay="0"/>
                                  </p:stCondLst>
                                  <p:childTnLst>
                                    <p:set>
                                      <p:cBhvr>
                                        <p:cTn id="72" dur="1" fill="hold">
                                          <p:stCondLst>
                                            <p:cond delay="0"/>
                                          </p:stCondLst>
                                        </p:cTn>
                                        <p:tgtEl>
                                          <p:spTgt spid="23"/>
                                        </p:tgtEl>
                                        <p:attrNameLst>
                                          <p:attrName>style.visibility</p:attrName>
                                        </p:attrNameLst>
                                      </p:cBhvr>
                                      <p:to>
                                        <p:strVal val="visible"/>
                                      </p:to>
                                    </p:set>
                                    <p:animEffect transition="in" filter="dissolve">
                                      <p:cBhvr>
                                        <p:cTn id="73" dur="1500"/>
                                        <p:tgtEl>
                                          <p:spTgt spid="23"/>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nodeType="clickEffect">
                                  <p:stCondLst>
                                    <p:cond delay="0"/>
                                  </p:stCondLst>
                                  <p:childTnLst>
                                    <p:set>
                                      <p:cBhvr>
                                        <p:cTn id="77" dur="1" fill="hold">
                                          <p:stCondLst>
                                            <p:cond delay="0"/>
                                          </p:stCondLst>
                                        </p:cTn>
                                        <p:tgtEl>
                                          <p:spTgt spid="21"/>
                                        </p:tgtEl>
                                        <p:attrNameLst>
                                          <p:attrName>style.visibility</p:attrName>
                                        </p:attrNameLst>
                                      </p:cBhvr>
                                      <p:to>
                                        <p:strVal val="visible"/>
                                      </p:to>
                                    </p:set>
                                    <p:animEffect transition="in" filter="wipe(left)">
                                      <p:cBhvr>
                                        <p:cTn id="78" dur="2000"/>
                                        <p:tgtEl>
                                          <p:spTgt spid="21"/>
                                        </p:tgtEl>
                                      </p:cBhvr>
                                    </p:animEffect>
                                  </p:childTnLst>
                                </p:cTn>
                              </p:par>
                            </p:childTnLst>
                          </p:cTn>
                        </p:par>
                        <p:par>
                          <p:cTn id="79" fill="hold">
                            <p:stCondLst>
                              <p:cond delay="2000"/>
                            </p:stCondLst>
                            <p:childTnLst>
                              <p:par>
                                <p:cTn id="80" presetID="9" presetClass="entr" presetSubtype="0"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Effect transition="in" filter="dissolve">
                                      <p:cBhvr>
                                        <p:cTn id="82" dur="1500"/>
                                        <p:tgtEl>
                                          <p:spTgt spid="24"/>
                                        </p:tgtEl>
                                      </p:cBhvr>
                                    </p:animEffect>
                                  </p:childTnLst>
                                </p:cTn>
                              </p:par>
                              <p:par>
                                <p:cTn id="83" presetID="9" presetClass="entr" presetSubtype="0" fill="hold" nodeType="withEffect">
                                  <p:stCondLst>
                                    <p:cond delay="0"/>
                                  </p:stCondLst>
                                  <p:childTnLst>
                                    <p:set>
                                      <p:cBhvr>
                                        <p:cTn id="84" dur="1" fill="hold">
                                          <p:stCondLst>
                                            <p:cond delay="0"/>
                                          </p:stCondLst>
                                        </p:cTn>
                                        <p:tgtEl>
                                          <p:spTgt spid="26"/>
                                        </p:tgtEl>
                                        <p:attrNameLst>
                                          <p:attrName>style.visibility</p:attrName>
                                        </p:attrNameLst>
                                      </p:cBhvr>
                                      <p:to>
                                        <p:strVal val="visible"/>
                                      </p:to>
                                    </p:set>
                                    <p:animEffect transition="in" filter="dissolve">
                                      <p:cBhvr>
                                        <p:cTn id="85" dur="1500"/>
                                        <p:tgtEl>
                                          <p:spTgt spid="26"/>
                                        </p:tgtEl>
                                      </p:cBhvr>
                                    </p:animEffect>
                                  </p:childTnLst>
                                </p:cTn>
                              </p:par>
                            </p:childTnLst>
                          </p:cTn>
                        </p:par>
                        <p:par>
                          <p:cTn id="86" fill="hold">
                            <p:stCondLst>
                              <p:cond delay="3500"/>
                            </p:stCondLst>
                            <p:childTnLst>
                              <p:par>
                                <p:cTn id="87" presetID="9" presetClass="entr" presetSubtype="0" fill="hold" grpId="0" nodeType="afterEffect">
                                  <p:stCondLst>
                                    <p:cond delay="0"/>
                                  </p:stCondLst>
                                  <p:childTnLst>
                                    <p:set>
                                      <p:cBhvr>
                                        <p:cTn id="88" dur="1" fill="hold">
                                          <p:stCondLst>
                                            <p:cond delay="0"/>
                                          </p:stCondLst>
                                        </p:cTn>
                                        <p:tgtEl>
                                          <p:spTgt spid="2"/>
                                        </p:tgtEl>
                                        <p:attrNameLst>
                                          <p:attrName>style.visibility</p:attrName>
                                        </p:attrNameLst>
                                      </p:cBhvr>
                                      <p:to>
                                        <p:strVal val="visible"/>
                                      </p:to>
                                    </p:set>
                                    <p:animEffect transition="in" filter="dissolve">
                                      <p:cBhvr>
                                        <p:cTn id="89" dur="1500"/>
                                        <p:tgtEl>
                                          <p:spTgt spid="2"/>
                                        </p:tgtEl>
                                      </p:cBhvr>
                                    </p:animEffect>
                                  </p:childTnLst>
                                </p:cTn>
                              </p:par>
                              <p:par>
                                <p:cTn id="90" presetID="9" presetClass="entr" presetSubtype="0" fill="hold" grpId="0" nodeType="withEffect">
                                  <p:stCondLst>
                                    <p:cond delay="0"/>
                                  </p:stCondLst>
                                  <p:childTnLst>
                                    <p:set>
                                      <p:cBhvr>
                                        <p:cTn id="91" dur="1" fill="hold">
                                          <p:stCondLst>
                                            <p:cond delay="0"/>
                                          </p:stCondLst>
                                        </p:cTn>
                                        <p:tgtEl>
                                          <p:spTgt spid="28"/>
                                        </p:tgtEl>
                                        <p:attrNameLst>
                                          <p:attrName>style.visibility</p:attrName>
                                        </p:attrNameLst>
                                      </p:cBhvr>
                                      <p:to>
                                        <p:strVal val="visible"/>
                                      </p:to>
                                    </p:set>
                                    <p:animEffect transition="in" filter="dissolve">
                                      <p:cBhvr>
                                        <p:cTn id="92" dur="1500"/>
                                        <p:tgtEl>
                                          <p:spTgt spid="28"/>
                                        </p:tgtEl>
                                      </p:cBhvr>
                                    </p:animEffect>
                                  </p:childTnLst>
                                </p:cTn>
                              </p:par>
                            </p:childTnLst>
                          </p:cTn>
                        </p:par>
                        <p:par>
                          <p:cTn id="93" fill="hold">
                            <p:stCondLst>
                              <p:cond delay="5000"/>
                            </p:stCondLst>
                            <p:childTnLst>
                              <p:par>
                                <p:cTn id="94" presetID="9" presetClass="entr" presetSubtype="0" fill="hold" grpId="0" nodeType="afterEffect">
                                  <p:stCondLst>
                                    <p:cond delay="0"/>
                                  </p:stCondLst>
                                  <p:childTnLst>
                                    <p:set>
                                      <p:cBhvr>
                                        <p:cTn id="95" dur="1" fill="hold">
                                          <p:stCondLst>
                                            <p:cond delay="0"/>
                                          </p:stCondLst>
                                        </p:cTn>
                                        <p:tgtEl>
                                          <p:spTgt spid="25"/>
                                        </p:tgtEl>
                                        <p:attrNameLst>
                                          <p:attrName>style.visibility</p:attrName>
                                        </p:attrNameLst>
                                      </p:cBhvr>
                                      <p:to>
                                        <p:strVal val="visible"/>
                                      </p:to>
                                    </p:set>
                                    <p:animEffect transition="in" filter="dissolve">
                                      <p:cBhvr>
                                        <p:cTn id="96" dur="1500"/>
                                        <p:tgtEl>
                                          <p:spTgt spid="25"/>
                                        </p:tgtEl>
                                      </p:cBhvr>
                                    </p:animEffect>
                                  </p:childTnLst>
                                </p:cTn>
                              </p:par>
                              <p:par>
                                <p:cTn id="97" presetID="9" presetClass="entr" presetSubtype="0" fill="hold" nodeType="withEffect">
                                  <p:stCondLst>
                                    <p:cond delay="0"/>
                                  </p:stCondLst>
                                  <p:childTnLst>
                                    <p:set>
                                      <p:cBhvr>
                                        <p:cTn id="98" dur="1" fill="hold">
                                          <p:stCondLst>
                                            <p:cond delay="0"/>
                                          </p:stCondLst>
                                        </p:cTn>
                                        <p:tgtEl>
                                          <p:spTgt spid="27"/>
                                        </p:tgtEl>
                                        <p:attrNameLst>
                                          <p:attrName>style.visibility</p:attrName>
                                        </p:attrNameLst>
                                      </p:cBhvr>
                                      <p:to>
                                        <p:strVal val="visible"/>
                                      </p:to>
                                    </p:set>
                                    <p:animEffect transition="in" filter="dissolve">
                                      <p:cBhvr>
                                        <p:cTn id="99" dur="1500"/>
                                        <p:tgtEl>
                                          <p:spTgt spid="27"/>
                                        </p:tgtEl>
                                      </p:cBhvr>
                                    </p:animEffect>
                                  </p:childTnLst>
                                </p:cTn>
                              </p:par>
                            </p:childTnLst>
                          </p:cTn>
                        </p:par>
                        <p:par>
                          <p:cTn id="100" fill="hold">
                            <p:stCondLst>
                              <p:cond delay="6500"/>
                            </p:stCondLst>
                            <p:childTnLst>
                              <p:par>
                                <p:cTn id="101" presetID="9" presetClass="exit" presetSubtype="0" fill="hold" grpId="1" nodeType="afterEffect">
                                  <p:stCondLst>
                                    <p:cond delay="0"/>
                                  </p:stCondLst>
                                  <p:childTnLst>
                                    <p:animEffect transition="out" filter="dissolve">
                                      <p:cBhvr>
                                        <p:cTn id="102" dur="2000"/>
                                        <p:tgtEl>
                                          <p:spTgt spid="24"/>
                                        </p:tgtEl>
                                      </p:cBhvr>
                                    </p:animEffect>
                                    <p:set>
                                      <p:cBhvr>
                                        <p:cTn id="103" dur="1" fill="hold">
                                          <p:stCondLst>
                                            <p:cond delay="1999"/>
                                          </p:stCondLst>
                                        </p:cTn>
                                        <p:tgtEl>
                                          <p:spTgt spid="24"/>
                                        </p:tgtEl>
                                        <p:attrNameLst>
                                          <p:attrName>style.visibility</p:attrName>
                                        </p:attrNameLst>
                                      </p:cBhvr>
                                      <p:to>
                                        <p:strVal val="hidden"/>
                                      </p:to>
                                    </p:set>
                                  </p:childTnLst>
                                </p:cTn>
                              </p:par>
                              <p:par>
                                <p:cTn id="104" presetID="9" presetClass="exit" presetSubtype="0" fill="hold" nodeType="withEffect">
                                  <p:stCondLst>
                                    <p:cond delay="0"/>
                                  </p:stCondLst>
                                  <p:childTnLst>
                                    <p:animEffect transition="out" filter="dissolve">
                                      <p:cBhvr>
                                        <p:cTn id="105" dur="500"/>
                                        <p:tgtEl>
                                          <p:spTgt spid="26"/>
                                        </p:tgtEl>
                                      </p:cBhvr>
                                    </p:animEffect>
                                    <p:set>
                                      <p:cBhvr>
                                        <p:cTn id="106" dur="1" fill="hold">
                                          <p:stCondLst>
                                            <p:cond delay="499"/>
                                          </p:stCondLst>
                                        </p:cTn>
                                        <p:tgtEl>
                                          <p:spTgt spid="26"/>
                                        </p:tgtEl>
                                        <p:attrNameLst>
                                          <p:attrName>style.visibility</p:attrName>
                                        </p:attrNameLst>
                                      </p:cBhvr>
                                      <p:to>
                                        <p:strVal val="hidden"/>
                                      </p:to>
                                    </p:set>
                                  </p:childTnLst>
                                </p:cTn>
                              </p:par>
                            </p:childTnLst>
                          </p:cTn>
                        </p:par>
                        <p:par>
                          <p:cTn id="107" fill="hold">
                            <p:stCondLst>
                              <p:cond delay="8500"/>
                            </p:stCondLst>
                            <p:childTnLst>
                              <p:par>
                                <p:cTn id="108" presetID="9" presetClass="exit" presetSubtype="0" fill="hold" grpId="1" nodeType="afterEffect">
                                  <p:stCondLst>
                                    <p:cond delay="0"/>
                                  </p:stCondLst>
                                  <p:childTnLst>
                                    <p:animEffect transition="out" filter="dissolve">
                                      <p:cBhvr>
                                        <p:cTn id="109" dur="2000"/>
                                        <p:tgtEl>
                                          <p:spTgt spid="2"/>
                                        </p:tgtEl>
                                      </p:cBhvr>
                                    </p:animEffect>
                                    <p:set>
                                      <p:cBhvr>
                                        <p:cTn id="110" dur="1" fill="hold">
                                          <p:stCondLst>
                                            <p:cond delay="1999"/>
                                          </p:stCondLst>
                                        </p:cTn>
                                        <p:tgtEl>
                                          <p:spTgt spid="2"/>
                                        </p:tgtEl>
                                        <p:attrNameLst>
                                          <p:attrName>style.visibility</p:attrName>
                                        </p:attrNameLst>
                                      </p:cBhvr>
                                      <p:to>
                                        <p:strVal val="hidden"/>
                                      </p:to>
                                    </p:set>
                                  </p:childTnLst>
                                </p:cTn>
                              </p:par>
                              <p:par>
                                <p:cTn id="111" presetID="9" presetClass="exit" presetSubtype="0" fill="hold" grpId="1" nodeType="withEffect">
                                  <p:stCondLst>
                                    <p:cond delay="0"/>
                                  </p:stCondLst>
                                  <p:childTnLst>
                                    <p:animEffect transition="out" filter="dissolve">
                                      <p:cBhvr>
                                        <p:cTn id="112" dur="2000"/>
                                        <p:tgtEl>
                                          <p:spTgt spid="28"/>
                                        </p:tgtEl>
                                      </p:cBhvr>
                                    </p:animEffect>
                                    <p:set>
                                      <p:cBhvr>
                                        <p:cTn id="113" dur="1" fill="hold">
                                          <p:stCondLst>
                                            <p:cond delay="1999"/>
                                          </p:stCondLst>
                                        </p:cTn>
                                        <p:tgtEl>
                                          <p:spTgt spid="28"/>
                                        </p:tgtEl>
                                        <p:attrNameLst>
                                          <p:attrName>style.visibility</p:attrName>
                                        </p:attrNameLst>
                                      </p:cBhvr>
                                      <p:to>
                                        <p:strVal val="hidden"/>
                                      </p:to>
                                    </p:set>
                                  </p:childTnLst>
                                </p:cTn>
                              </p:par>
                            </p:childTnLst>
                          </p:cTn>
                        </p:par>
                        <p:par>
                          <p:cTn id="114" fill="hold">
                            <p:stCondLst>
                              <p:cond delay="10500"/>
                            </p:stCondLst>
                            <p:childTnLst>
                              <p:par>
                                <p:cTn id="115" presetID="9" presetClass="exit" presetSubtype="0" fill="hold" grpId="1" nodeType="afterEffect">
                                  <p:stCondLst>
                                    <p:cond delay="0"/>
                                  </p:stCondLst>
                                  <p:childTnLst>
                                    <p:animEffect transition="out" filter="dissolve">
                                      <p:cBhvr>
                                        <p:cTn id="116" dur="2000"/>
                                        <p:tgtEl>
                                          <p:spTgt spid="25"/>
                                        </p:tgtEl>
                                      </p:cBhvr>
                                    </p:animEffect>
                                    <p:set>
                                      <p:cBhvr>
                                        <p:cTn id="117" dur="1" fill="hold">
                                          <p:stCondLst>
                                            <p:cond delay="1999"/>
                                          </p:stCondLst>
                                        </p:cTn>
                                        <p:tgtEl>
                                          <p:spTgt spid="25"/>
                                        </p:tgtEl>
                                        <p:attrNameLst>
                                          <p:attrName>style.visibility</p:attrName>
                                        </p:attrNameLst>
                                      </p:cBhvr>
                                      <p:to>
                                        <p:strVal val="hidden"/>
                                      </p:to>
                                    </p:set>
                                  </p:childTnLst>
                                </p:cTn>
                              </p:par>
                              <p:par>
                                <p:cTn id="118" presetID="9" presetClass="exit" presetSubtype="0" fill="hold" nodeType="withEffect">
                                  <p:stCondLst>
                                    <p:cond delay="0"/>
                                  </p:stCondLst>
                                  <p:childTnLst>
                                    <p:animEffect transition="out" filter="dissolve">
                                      <p:cBhvr>
                                        <p:cTn id="119" dur="500"/>
                                        <p:tgtEl>
                                          <p:spTgt spid="27"/>
                                        </p:tgtEl>
                                      </p:cBhvr>
                                    </p:animEffect>
                                    <p:set>
                                      <p:cBhvr>
                                        <p:cTn id="120" dur="1" fill="hold">
                                          <p:stCondLst>
                                            <p:cond delay="499"/>
                                          </p:stCondLst>
                                        </p:cTn>
                                        <p:tgtEl>
                                          <p:spTgt spid="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5" grpId="1" animBg="1"/>
      <p:bldP spid="5" grpId="0" animBg="1"/>
      <p:bldP spid="6" grpId="0" animBg="1"/>
      <p:bldP spid="7" grpId="0" animBg="1"/>
      <p:bldP spid="8" grpId="0" animBg="1"/>
      <p:bldP spid="9" grpId="0" animBg="1"/>
      <p:bldP spid="10" grpId="0"/>
      <p:bldP spid="11" grpId="0"/>
      <p:bldP spid="12" grpId="0"/>
      <p:bldP spid="13" grpId="0"/>
      <p:bldP spid="14" grpId="0" animBg="1"/>
      <p:bldP spid="15" grpId="0" animBg="1"/>
      <p:bldP spid="16" grpId="0" animBg="1"/>
      <p:bldP spid="17" grpId="0" animBg="1"/>
      <p:bldP spid="18" grpId="0" animBg="1"/>
      <p:bldP spid="19" grpId="0" animBg="1"/>
      <p:bldP spid="22" grpId="0" animBg="1"/>
      <p:bldP spid="23" grpId="0" animBg="1"/>
      <p:bldP spid="24" grpId="0" animBg="1"/>
      <p:bldP spid="24" grpId="1" animBg="1"/>
      <p:bldP spid="28" grpId="0" animBg="1"/>
      <p:bldP spid="28" grpId="1" animBg="1"/>
      <p:bldP spid="2" grpId="0"/>
      <p:bldP spid="2" grpId="1"/>
    </p:bld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68E99-C1D8-E4CA-E5B5-53DE5858832A}"/>
              </a:ext>
            </a:extLst>
          </p:cNvPr>
          <p:cNvSpPr>
            <a:spLocks noGrp="1"/>
          </p:cNvSpPr>
          <p:nvPr>
            <p:ph type="title"/>
          </p:nvPr>
        </p:nvSpPr>
        <p:spPr>
          <a:xfrm>
            <a:off x="838199" y="291090"/>
            <a:ext cx="10515599" cy="932688"/>
          </a:xfrm>
        </p:spPr>
        <p:txBody>
          <a:bodyPr vert="horz" lIns="91440" tIns="45720" rIns="91440" bIns="45720" rtlCol="0" anchor="b">
            <a:normAutofit fontScale="90000"/>
          </a:bodyPr>
          <a:lstStyle/>
          <a:p>
            <a:r>
              <a:rPr lang="en-US" sz="5400" b="1">
                <a:cs typeface="Calibri Light"/>
              </a:rPr>
              <a:t>Co-creation, Co-design, Co-production</a:t>
            </a:r>
            <a:endParaRPr lang="en-US" sz="5400" b="1" kern="1200">
              <a:latin typeface="+mj-lt"/>
              <a:cs typeface="Calibri Light"/>
            </a:endParaRPr>
          </a:p>
        </p:txBody>
      </p:sp>
      <p:pic>
        <p:nvPicPr>
          <p:cNvPr id="3" name="Picture 3" descr="Timeline&#10;&#10;Description automatically generated">
            <a:extLst>
              <a:ext uri="{FF2B5EF4-FFF2-40B4-BE49-F238E27FC236}">
                <a16:creationId xmlns:a16="http://schemas.microsoft.com/office/drawing/2014/main" id="{C011C90D-3AFC-9E36-9C31-48F93DCEDA54}"/>
              </a:ext>
            </a:extLst>
          </p:cNvPr>
          <p:cNvPicPr>
            <a:picLocks noChangeAspect="1"/>
          </p:cNvPicPr>
          <p:nvPr/>
        </p:nvPicPr>
        <p:blipFill>
          <a:blip r:embed="rId2"/>
          <a:stretch>
            <a:fillRect/>
          </a:stretch>
        </p:blipFill>
        <p:spPr>
          <a:xfrm>
            <a:off x="1668898" y="1277647"/>
            <a:ext cx="8535352" cy="5070861"/>
          </a:xfrm>
          <a:prstGeom prst="rect">
            <a:avLst/>
          </a:prstGeom>
        </p:spPr>
      </p:pic>
      <p:sp>
        <p:nvSpPr>
          <p:cNvPr id="4" name="TextBox 3">
            <a:extLst>
              <a:ext uri="{FF2B5EF4-FFF2-40B4-BE49-F238E27FC236}">
                <a16:creationId xmlns:a16="http://schemas.microsoft.com/office/drawing/2014/main" id="{0900E638-5DC3-E699-289D-0589FFD2F9C2}"/>
              </a:ext>
            </a:extLst>
          </p:cNvPr>
          <p:cNvSpPr txBox="1"/>
          <p:nvPr/>
        </p:nvSpPr>
        <p:spPr>
          <a:xfrm>
            <a:off x="4705815" y="6481999"/>
            <a:ext cx="7017834"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100" i="1">
                <a:cs typeface="Calibri"/>
              </a:rPr>
              <a:t>Source: Vargas et al Public Health Research &amp; Practice June 2022; Vol. 32(2) </a:t>
            </a:r>
            <a:r>
              <a:rPr lang="en-US" sz="1100" i="1">
                <a:ea typeface="+mn-lt"/>
                <a:cs typeface="+mn-lt"/>
              </a:rPr>
              <a:t>https://doi.org/10.17061/phrp3222211</a:t>
            </a:r>
            <a:endParaRPr lang="en-US" sz="1100" i="1">
              <a:cs typeface="Calibri"/>
            </a:endParaRPr>
          </a:p>
        </p:txBody>
      </p:sp>
    </p:spTree>
    <p:extLst>
      <p:ext uri="{BB962C8B-B14F-4D97-AF65-F5344CB8AC3E}">
        <p14:creationId xmlns:p14="http://schemas.microsoft.com/office/powerpoint/2010/main" val="3504623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A group of people sitting on the floor&#10;&#10;Description automatically generated with low confidence">
            <a:extLst>
              <a:ext uri="{FF2B5EF4-FFF2-40B4-BE49-F238E27FC236}">
                <a16:creationId xmlns:a16="http://schemas.microsoft.com/office/drawing/2014/main" id="{E2F0FF8C-D078-4BF1-5A8E-B27DF25B669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522356" y="10"/>
            <a:ext cx="9669642" cy="6857990"/>
          </a:xfrm>
          <a:prstGeom prst="rect">
            <a:avLst/>
          </a:prstGeom>
        </p:spPr>
      </p:pic>
      <p:sp>
        <p:nvSpPr>
          <p:cNvPr id="13" name="Rectangle 1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408F0D3-14CA-5A89-3716-C19952BAEDC0}"/>
              </a:ext>
            </a:extLst>
          </p:cNvPr>
          <p:cNvSpPr>
            <a:spLocks noGrp="1"/>
          </p:cNvSpPr>
          <p:nvPr>
            <p:ph type="title"/>
          </p:nvPr>
        </p:nvSpPr>
        <p:spPr>
          <a:xfrm>
            <a:off x="838200" y="365125"/>
            <a:ext cx="3822189" cy="1899912"/>
          </a:xfrm>
        </p:spPr>
        <p:txBody>
          <a:bodyPr>
            <a:normAutofit/>
          </a:bodyPr>
          <a:lstStyle/>
          <a:p>
            <a:r>
              <a:rPr lang="en-US" sz="4000" dirty="0"/>
              <a:t>Participatory Design</a:t>
            </a:r>
          </a:p>
        </p:txBody>
      </p:sp>
      <p:sp>
        <p:nvSpPr>
          <p:cNvPr id="8" name="Content Placeholder 7">
            <a:extLst>
              <a:ext uri="{FF2B5EF4-FFF2-40B4-BE49-F238E27FC236}">
                <a16:creationId xmlns:a16="http://schemas.microsoft.com/office/drawing/2014/main" id="{B0B5D576-FBE5-DC11-B5D0-2B1A5F7E5324}"/>
              </a:ext>
            </a:extLst>
          </p:cNvPr>
          <p:cNvSpPr>
            <a:spLocks noGrp="1"/>
          </p:cNvSpPr>
          <p:nvPr>
            <p:ph idx="1"/>
          </p:nvPr>
        </p:nvSpPr>
        <p:spPr>
          <a:xfrm>
            <a:off x="838200" y="2434201"/>
            <a:ext cx="3822189" cy="3742762"/>
          </a:xfrm>
        </p:spPr>
        <p:txBody>
          <a:bodyPr>
            <a:normAutofit/>
          </a:bodyPr>
          <a:lstStyle/>
          <a:p>
            <a:pPr marL="0" indent="0">
              <a:buNone/>
            </a:pPr>
            <a:r>
              <a:rPr lang="en-US" sz="2400" dirty="0"/>
              <a:t>Students – drawing, writing, story telling, making</a:t>
            </a:r>
          </a:p>
          <a:p>
            <a:pPr marL="0" indent="0">
              <a:buNone/>
            </a:pPr>
            <a:endParaRPr lang="en-US" sz="2400" dirty="0"/>
          </a:p>
          <a:p>
            <a:pPr marL="0" indent="0">
              <a:buNone/>
            </a:pPr>
            <a:r>
              <a:rPr lang="en-US" sz="2400" dirty="0"/>
              <a:t>Adults – 3D physical interventions</a:t>
            </a:r>
          </a:p>
          <a:p>
            <a:pPr marL="0" indent="0">
              <a:buNone/>
            </a:pPr>
            <a:endParaRPr lang="en-US" sz="2400" dirty="0"/>
          </a:p>
        </p:txBody>
      </p:sp>
    </p:spTree>
    <p:extLst>
      <p:ext uri="{BB962C8B-B14F-4D97-AF65-F5344CB8AC3E}">
        <p14:creationId xmlns:p14="http://schemas.microsoft.com/office/powerpoint/2010/main" val="2265901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11">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group of people sitting around a table&#10;&#10;Description automatically generated with medium confidence">
            <a:extLst>
              <a:ext uri="{FF2B5EF4-FFF2-40B4-BE49-F238E27FC236}">
                <a16:creationId xmlns:a16="http://schemas.microsoft.com/office/drawing/2014/main" id="{F668E6E5-FBE9-F5F6-0214-0A619E61E2F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1"/>
          <a:stretch/>
        </p:blipFill>
        <p:spPr>
          <a:xfrm>
            <a:off x="2522356" y="10"/>
            <a:ext cx="9669642" cy="6857990"/>
          </a:xfrm>
          <a:prstGeom prst="rect">
            <a:avLst/>
          </a:prstGeom>
        </p:spPr>
      </p:pic>
      <p:sp>
        <p:nvSpPr>
          <p:cNvPr id="41" name="Rectangle 13">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E4DB032-F846-ECF0-2456-66C7498D65F7}"/>
              </a:ext>
            </a:extLst>
          </p:cNvPr>
          <p:cNvSpPr>
            <a:spLocks noGrp="1"/>
          </p:cNvSpPr>
          <p:nvPr>
            <p:ph type="title"/>
          </p:nvPr>
        </p:nvSpPr>
        <p:spPr>
          <a:xfrm>
            <a:off x="838200" y="365125"/>
            <a:ext cx="3822189" cy="1899912"/>
          </a:xfrm>
        </p:spPr>
        <p:txBody>
          <a:bodyPr>
            <a:normAutofit/>
          </a:bodyPr>
          <a:lstStyle/>
          <a:p>
            <a:r>
              <a:rPr lang="en-US" sz="4000" dirty="0"/>
              <a:t>Participatory Design</a:t>
            </a:r>
          </a:p>
        </p:txBody>
      </p:sp>
      <p:sp>
        <p:nvSpPr>
          <p:cNvPr id="42" name="Content Placeholder 8">
            <a:extLst>
              <a:ext uri="{FF2B5EF4-FFF2-40B4-BE49-F238E27FC236}">
                <a16:creationId xmlns:a16="http://schemas.microsoft.com/office/drawing/2014/main" id="{447D7A9B-D08F-CC06-09D9-463230AD76D9}"/>
              </a:ext>
            </a:extLst>
          </p:cNvPr>
          <p:cNvSpPr>
            <a:spLocks noGrp="1"/>
          </p:cNvSpPr>
          <p:nvPr>
            <p:ph idx="1"/>
          </p:nvPr>
        </p:nvSpPr>
        <p:spPr>
          <a:xfrm>
            <a:off x="838200" y="2434201"/>
            <a:ext cx="3822189" cy="3742762"/>
          </a:xfrm>
        </p:spPr>
        <p:txBody>
          <a:bodyPr>
            <a:normAutofit/>
          </a:bodyPr>
          <a:lstStyle/>
          <a:p>
            <a:r>
              <a:rPr lang="en-US" dirty="0"/>
              <a:t>Community – test ideas: drawings, making, images</a:t>
            </a:r>
          </a:p>
          <a:p>
            <a:pPr marL="0" indent="0">
              <a:buNone/>
            </a:pPr>
            <a:endParaRPr lang="en-US" dirty="0"/>
          </a:p>
        </p:txBody>
      </p:sp>
    </p:spTree>
    <p:extLst>
      <p:ext uri="{BB962C8B-B14F-4D97-AF65-F5344CB8AC3E}">
        <p14:creationId xmlns:p14="http://schemas.microsoft.com/office/powerpoint/2010/main" val="1990484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13D914DE-0BE3-C92D-94B7-E653F38D073C}"/>
              </a:ext>
            </a:extLst>
          </p:cNvPr>
          <p:cNvSpPr>
            <a:spLocks noGrp="1"/>
          </p:cNvSpPr>
          <p:nvPr>
            <p:ph type="title"/>
          </p:nvPr>
        </p:nvSpPr>
        <p:spPr>
          <a:xfrm>
            <a:off x="640080" y="325369"/>
            <a:ext cx="4368602" cy="1956841"/>
          </a:xfrm>
        </p:spPr>
        <p:txBody>
          <a:bodyPr anchor="b">
            <a:normAutofit/>
          </a:bodyPr>
          <a:lstStyle/>
          <a:p>
            <a:r>
              <a:rPr lang="en-US" sz="4200" kern="1200" dirty="0">
                <a:latin typeface="+mj-lt"/>
                <a:ea typeface="+mj-ea"/>
                <a:cs typeface="+mj-cs"/>
              </a:rPr>
              <a:t>Universal Design for Learning</a:t>
            </a:r>
            <a:endParaRPr lang="en-US" sz="4200" dirty="0"/>
          </a:p>
        </p:txBody>
      </p:sp>
      <p:sp>
        <p:nvSpPr>
          <p:cNvPr id="2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A0A0F413-F253-93BB-E0D3-8D4C6C178C4A}"/>
              </a:ext>
            </a:extLst>
          </p:cNvPr>
          <p:cNvSpPr>
            <a:spLocks noGrp="1"/>
          </p:cNvSpPr>
          <p:nvPr>
            <p:ph idx="1"/>
          </p:nvPr>
        </p:nvSpPr>
        <p:spPr>
          <a:xfrm>
            <a:off x="640080" y="2872899"/>
            <a:ext cx="4513811" cy="3320668"/>
          </a:xfrm>
        </p:spPr>
        <p:txBody>
          <a:bodyPr>
            <a:normAutofit/>
          </a:bodyPr>
          <a:lstStyle/>
          <a:p>
            <a:pPr marL="0" indent="0">
              <a:spcAft>
                <a:spcPts val="600"/>
              </a:spcAft>
              <a:buNone/>
            </a:pPr>
            <a:r>
              <a:rPr lang="en-US" dirty="0"/>
              <a:t>M</a:t>
            </a:r>
            <a:r>
              <a:rPr lang="en-US" b="0" i="0" dirty="0">
                <a:effectLst/>
              </a:rPr>
              <a:t>aking learning inclusive and transformative for everyone</a:t>
            </a:r>
            <a:endParaRPr lang="en-US" dirty="0"/>
          </a:p>
          <a:p>
            <a:pPr marL="0" indent="0">
              <a:spcAft>
                <a:spcPts val="600"/>
              </a:spcAft>
              <a:buNone/>
            </a:pPr>
            <a:endParaRPr lang="en-GB" sz="2400" b="0" i="0" dirty="0">
              <a:effectLst/>
            </a:endParaRPr>
          </a:p>
        </p:txBody>
      </p:sp>
      <p:pic>
        <p:nvPicPr>
          <p:cNvPr id="16" name="Picture 15">
            <a:extLst>
              <a:ext uri="{FF2B5EF4-FFF2-40B4-BE49-F238E27FC236}">
                <a16:creationId xmlns:a16="http://schemas.microsoft.com/office/drawing/2014/main" id="{4BC29260-0B94-646E-40F0-727F1F1EB1A9}"/>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17" name="TextBox 16">
            <a:extLst>
              <a:ext uri="{FF2B5EF4-FFF2-40B4-BE49-F238E27FC236}">
                <a16:creationId xmlns:a16="http://schemas.microsoft.com/office/drawing/2014/main" id="{5B00F8DB-0BC7-3C96-74B7-903C1A47BAE6}"/>
              </a:ext>
            </a:extLst>
          </p:cNvPr>
          <p:cNvSpPr txBox="1"/>
          <p:nvPr/>
        </p:nvSpPr>
        <p:spPr>
          <a:xfrm>
            <a:off x="699155" y="5887666"/>
            <a:ext cx="4122232" cy="738664"/>
          </a:xfrm>
          <a:prstGeom prst="rect">
            <a:avLst/>
          </a:prstGeom>
          <a:noFill/>
        </p:spPr>
        <p:txBody>
          <a:bodyPr wrap="square">
            <a:spAutoFit/>
          </a:bodyPr>
          <a:lstStyle/>
          <a:p>
            <a:pPr>
              <a:spcAft>
                <a:spcPts val="600"/>
              </a:spcAft>
            </a:pPr>
            <a:r>
              <a:rPr lang="en-GB" sz="1400" i="1" dirty="0"/>
              <a:t>CAST (2018). Universal Design for Learning Guidelines version 2.2. Retrieved from http://</a:t>
            </a:r>
            <a:r>
              <a:rPr lang="en-GB" sz="1400" i="1" dirty="0" err="1"/>
              <a:t>udlguidelines.cast.org</a:t>
            </a:r>
            <a:endParaRPr lang="en-US" sz="1400" i="1" dirty="0"/>
          </a:p>
        </p:txBody>
      </p:sp>
    </p:spTree>
    <p:extLst>
      <p:ext uri="{BB962C8B-B14F-4D97-AF65-F5344CB8AC3E}">
        <p14:creationId xmlns:p14="http://schemas.microsoft.com/office/powerpoint/2010/main" val="1276199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4DED77F-9CD7-CB97-2A33-5EA600721B55}"/>
              </a:ext>
            </a:extLst>
          </p:cNvPr>
          <p:cNvSpPr>
            <a:spLocks noGrp="1"/>
          </p:cNvSpPr>
          <p:nvPr>
            <p:ph type="title"/>
          </p:nvPr>
        </p:nvSpPr>
        <p:spPr>
          <a:xfrm>
            <a:off x="640080" y="325369"/>
            <a:ext cx="4368602" cy="1956841"/>
          </a:xfrm>
        </p:spPr>
        <p:txBody>
          <a:bodyPr anchor="b">
            <a:normAutofit/>
          </a:bodyPr>
          <a:lstStyle/>
          <a:p>
            <a:r>
              <a:rPr lang="en-US" sz="5000"/>
              <a:t>Some areas of particular focus</a:t>
            </a:r>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5894335C-F7DA-B524-A05B-37D670A489C7}"/>
              </a:ext>
            </a:extLst>
          </p:cNvPr>
          <p:cNvSpPr>
            <a:spLocks noGrp="1"/>
          </p:cNvSpPr>
          <p:nvPr>
            <p:ph idx="1"/>
          </p:nvPr>
        </p:nvSpPr>
        <p:spPr>
          <a:xfrm>
            <a:off x="640080" y="2872899"/>
            <a:ext cx="4530436" cy="3320668"/>
          </a:xfrm>
        </p:spPr>
        <p:txBody>
          <a:bodyPr>
            <a:noAutofit/>
          </a:bodyPr>
          <a:lstStyle/>
          <a:p>
            <a:r>
              <a:rPr lang="en-US" sz="1800" b="1" dirty="0"/>
              <a:t>Acoustics: </a:t>
            </a:r>
            <a:r>
              <a:rPr lang="en-US" sz="1800" dirty="0"/>
              <a:t>too much noise / difficult to hear</a:t>
            </a:r>
          </a:p>
          <a:p>
            <a:r>
              <a:rPr lang="en-US" sz="1800" b="1" dirty="0"/>
              <a:t>Vision and visibility</a:t>
            </a:r>
            <a:r>
              <a:rPr lang="en-US" sz="1800" dirty="0"/>
              <a:t>: </a:t>
            </a:r>
          </a:p>
          <a:p>
            <a:r>
              <a:rPr lang="en-US" sz="1800" b="1" dirty="0"/>
              <a:t>Stimulation: </a:t>
            </a:r>
            <a:r>
              <a:rPr lang="en-US" sz="1800" dirty="0"/>
              <a:t>is the environment visually too complex? </a:t>
            </a:r>
          </a:p>
          <a:p>
            <a:r>
              <a:rPr lang="en-US" sz="1800" b="1" dirty="0"/>
              <a:t>Movement: </a:t>
            </a:r>
            <a:r>
              <a:rPr lang="en-US" sz="1800" dirty="0"/>
              <a:t>Moving around or between space spaces easily?</a:t>
            </a:r>
          </a:p>
          <a:p>
            <a:r>
              <a:rPr lang="en-US" sz="1800" b="1" dirty="0"/>
              <a:t>Wayfinding: </a:t>
            </a:r>
            <a:r>
              <a:rPr lang="en-US" sz="1800" dirty="0"/>
              <a:t>Can people find their way?</a:t>
            </a:r>
          </a:p>
          <a:p>
            <a:r>
              <a:rPr lang="en-US" sz="1800" b="1" dirty="0"/>
              <a:t>Anthropometrics: </a:t>
            </a:r>
            <a:r>
              <a:rPr lang="en-US" sz="1800" dirty="0"/>
              <a:t>Recognition that people are different in size and height</a:t>
            </a:r>
          </a:p>
          <a:p>
            <a:r>
              <a:rPr lang="en-US" sz="1800" b="1" dirty="0"/>
              <a:t>Flexibility: </a:t>
            </a:r>
            <a:r>
              <a:rPr lang="en-US" sz="1800" dirty="0"/>
              <a:t>Ability of the environment to respond to change quickly</a:t>
            </a:r>
          </a:p>
        </p:txBody>
      </p:sp>
      <p:pic>
        <p:nvPicPr>
          <p:cNvPr id="5" name="Picture 4">
            <a:extLst>
              <a:ext uri="{FF2B5EF4-FFF2-40B4-BE49-F238E27FC236}">
                <a16:creationId xmlns:a16="http://schemas.microsoft.com/office/drawing/2014/main" id="{A2A4A070-0BCA-E6F2-B596-6ECF7F2BB6E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192072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5A85382-0552-1E02-1E2B-0BC638FF5B89}"/>
              </a:ext>
            </a:extLst>
          </p:cNvPr>
          <p:cNvSpPr>
            <a:spLocks noGrp="1"/>
          </p:cNvSpPr>
          <p:nvPr>
            <p:ph type="title"/>
          </p:nvPr>
        </p:nvSpPr>
        <p:spPr>
          <a:xfrm>
            <a:off x="630935" y="639520"/>
            <a:ext cx="3791435" cy="1719072"/>
          </a:xfrm>
        </p:spPr>
        <p:txBody>
          <a:bodyPr vert="horz" lIns="91440" tIns="45720" rIns="91440" bIns="45720" rtlCol="0" anchor="b">
            <a:normAutofit fontScale="90000"/>
          </a:bodyPr>
          <a:lstStyle/>
          <a:p>
            <a:r>
              <a:rPr lang="en-US" sz="5400" kern="1200" dirty="0">
                <a:solidFill>
                  <a:schemeClr val="tx1"/>
                </a:solidFill>
                <a:latin typeface="+mj-lt"/>
                <a:ea typeface="+mj-ea"/>
                <a:cs typeface="+mj-cs"/>
              </a:rPr>
              <a:t>Getting the acoustics right</a:t>
            </a:r>
          </a:p>
        </p:txBody>
      </p:sp>
      <p:sp>
        <p:nvSpPr>
          <p:cNvPr id="22"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4CF12C4F-2F85-2D02-FE39-780F137801F8}"/>
              </a:ext>
            </a:extLst>
          </p:cNvPr>
          <p:cNvSpPr txBox="1"/>
          <p:nvPr/>
        </p:nvSpPr>
        <p:spPr>
          <a:xfrm>
            <a:off x="630936" y="2807208"/>
            <a:ext cx="3429000" cy="3410712"/>
          </a:xfrm>
          <a:prstGeom prst="rect">
            <a:avLst/>
          </a:prstGeom>
        </p:spPr>
        <p:txBody>
          <a:bodyPr vert="horz" lIns="91440" tIns="45720" rIns="91440" bIns="45720" rtlCol="0" anchor="t">
            <a:normAutofit/>
          </a:bodyPr>
          <a:lstStyle/>
          <a:p>
            <a:pPr>
              <a:lnSpc>
                <a:spcPct val="90000"/>
              </a:lnSpc>
              <a:spcAft>
                <a:spcPts val="600"/>
              </a:spcAft>
            </a:pPr>
            <a:endParaRPr lang="en-US" sz="2800" dirty="0"/>
          </a:p>
          <a:p>
            <a:pPr>
              <a:lnSpc>
                <a:spcPct val="90000"/>
              </a:lnSpc>
              <a:spcAft>
                <a:spcPts val="600"/>
              </a:spcAft>
            </a:pPr>
            <a:r>
              <a:rPr lang="en-US" sz="2800" dirty="0"/>
              <a:t>An example of how sound can be controlled in an innovative way</a:t>
            </a:r>
          </a:p>
        </p:txBody>
      </p:sp>
      <p:pic>
        <p:nvPicPr>
          <p:cNvPr id="4" name="Picture 3" descr="A group of people in a room&#10;&#10;Description automatically generated with low confidence">
            <a:extLst>
              <a:ext uri="{FF2B5EF4-FFF2-40B4-BE49-F238E27FC236}">
                <a16:creationId xmlns:a16="http://schemas.microsoft.com/office/drawing/2014/main" id="{B447EEAB-102B-CDBF-B901-D1CEE7BA910C}"/>
              </a:ext>
            </a:extLst>
          </p:cNvPr>
          <p:cNvPicPr>
            <a:picLocks noChangeAspect="1"/>
          </p:cNvPicPr>
          <p:nvPr/>
        </p:nvPicPr>
        <p:blipFill>
          <a:blip r:embed="rId2"/>
          <a:stretch>
            <a:fillRect/>
          </a:stretch>
        </p:blipFill>
        <p:spPr>
          <a:xfrm>
            <a:off x="4654296" y="935031"/>
            <a:ext cx="6903720" cy="4987937"/>
          </a:xfrm>
          <a:prstGeom prst="rect">
            <a:avLst/>
          </a:prstGeom>
        </p:spPr>
      </p:pic>
      <p:sp>
        <p:nvSpPr>
          <p:cNvPr id="6" name="TextBox 5">
            <a:extLst>
              <a:ext uri="{FF2B5EF4-FFF2-40B4-BE49-F238E27FC236}">
                <a16:creationId xmlns:a16="http://schemas.microsoft.com/office/drawing/2014/main" id="{25CFF8D5-5CF2-83F3-6918-90C150E14957}"/>
              </a:ext>
            </a:extLst>
          </p:cNvPr>
          <p:cNvSpPr txBox="1"/>
          <p:nvPr/>
        </p:nvSpPr>
        <p:spPr>
          <a:xfrm>
            <a:off x="417650" y="6365615"/>
            <a:ext cx="11356699" cy="646331"/>
          </a:xfrm>
          <a:prstGeom prst="rect">
            <a:avLst/>
          </a:prstGeom>
          <a:noFill/>
        </p:spPr>
        <p:txBody>
          <a:bodyPr wrap="none" rtlCol="0">
            <a:spAutoFit/>
          </a:bodyPr>
          <a:lstStyle/>
          <a:p>
            <a:r>
              <a:rPr lang="en-US" sz="1800" i="1" dirty="0"/>
              <a:t>Acoustic Bulletin, </a:t>
            </a:r>
            <a:r>
              <a:rPr lang="en-US" sz="1800" i="1" dirty="0" err="1"/>
              <a:t>Ecophon</a:t>
            </a:r>
            <a:r>
              <a:rPr lang="en-US" sz="1800" i="1" dirty="0"/>
              <a:t>, 2017. https://</a:t>
            </a:r>
            <a:r>
              <a:rPr lang="en-US" sz="1800" i="1" dirty="0" err="1"/>
              <a:t>www.acousticbulletin.com</a:t>
            </a:r>
            <a:r>
              <a:rPr lang="en-US" sz="1800" i="1" dirty="0"/>
              <a:t>/how-open-should-a-learning-space-be-acoustically </a:t>
            </a:r>
          </a:p>
          <a:p>
            <a:endParaRPr lang="en-US" dirty="0"/>
          </a:p>
        </p:txBody>
      </p:sp>
    </p:spTree>
    <p:extLst>
      <p:ext uri="{BB962C8B-B14F-4D97-AF65-F5344CB8AC3E}">
        <p14:creationId xmlns:p14="http://schemas.microsoft.com/office/powerpoint/2010/main" val="1415771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1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NBCH-09.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522356" y="10"/>
            <a:ext cx="9669642" cy="6857990"/>
          </a:xfrm>
          <a:prstGeom prst="rect">
            <a:avLst/>
          </a:prstGeom>
        </p:spPr>
      </p:pic>
      <p:sp>
        <p:nvSpPr>
          <p:cNvPr id="26" name="Rectangle 2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ontent Placeholder 2"/>
          <p:cNvSpPr txBox="1">
            <a:spLocks/>
          </p:cNvSpPr>
          <p:nvPr/>
        </p:nvSpPr>
        <p:spPr>
          <a:xfrm>
            <a:off x="450273" y="864220"/>
            <a:ext cx="5645727" cy="5129559"/>
          </a:xfrm>
          <a:prstGeom prst="rect">
            <a:avLst/>
          </a:prstGeom>
        </p:spPr>
        <p:txBody>
          <a:bodyPr vert="horz" lIns="91440" tIns="45720" rIns="91440" bIns="45720" rtlCol="0">
            <a:normAutofit/>
          </a:bodyPr>
          <a:lstStyle>
            <a:lvl1pPr marL="342900" indent="-342900" algn="l" rtl="0" eaLnBrk="1" fontAlgn="base" hangingPunct="1">
              <a:spcBef>
                <a:spcPct val="20000"/>
              </a:spcBef>
              <a:spcAft>
                <a:spcPct val="0"/>
              </a:spcAft>
              <a:buChar char="•"/>
              <a:defRPr sz="3200">
                <a:solidFill>
                  <a:srgbClr val="004B78"/>
                </a:solidFill>
                <a:latin typeface="+mn-lt"/>
                <a:ea typeface="+mn-ea"/>
                <a:cs typeface="+mn-cs"/>
              </a:defRPr>
            </a:lvl1pPr>
            <a:lvl2pPr marL="742950" indent="-285750" algn="l" rtl="0" eaLnBrk="1" fontAlgn="base" hangingPunct="1">
              <a:spcBef>
                <a:spcPct val="20000"/>
              </a:spcBef>
              <a:spcAft>
                <a:spcPct val="0"/>
              </a:spcAft>
              <a:buChar char="–"/>
              <a:defRPr sz="2800">
                <a:solidFill>
                  <a:srgbClr val="004B78"/>
                </a:solidFill>
                <a:latin typeface="+mn-lt"/>
                <a:cs typeface="+mn-cs"/>
              </a:defRPr>
            </a:lvl2pPr>
            <a:lvl3pPr marL="1143000" indent="-228600" algn="l" rtl="0" eaLnBrk="1" fontAlgn="base" hangingPunct="1">
              <a:spcBef>
                <a:spcPct val="20000"/>
              </a:spcBef>
              <a:spcAft>
                <a:spcPct val="0"/>
              </a:spcAft>
              <a:buChar char="•"/>
              <a:defRPr sz="2400">
                <a:solidFill>
                  <a:srgbClr val="004B78"/>
                </a:solidFill>
                <a:latin typeface="+mn-lt"/>
                <a:cs typeface="+mn-cs"/>
              </a:defRPr>
            </a:lvl3pPr>
            <a:lvl4pPr marL="1600200" indent="-228600" algn="l" rtl="0" eaLnBrk="1" fontAlgn="base" hangingPunct="1">
              <a:spcBef>
                <a:spcPct val="20000"/>
              </a:spcBef>
              <a:spcAft>
                <a:spcPct val="0"/>
              </a:spcAft>
              <a:buChar char="–"/>
              <a:defRPr sz="2000">
                <a:solidFill>
                  <a:srgbClr val="004B78"/>
                </a:solidFill>
                <a:latin typeface="+mn-lt"/>
                <a:cs typeface="+mn-cs"/>
              </a:defRPr>
            </a:lvl4pPr>
            <a:lvl5pPr marL="2057400" indent="-228600" algn="l" rtl="0" eaLnBrk="1" fontAlgn="base" hangingPunct="1">
              <a:spcBef>
                <a:spcPct val="20000"/>
              </a:spcBef>
              <a:spcAft>
                <a:spcPct val="0"/>
              </a:spcAft>
              <a:buChar char="»"/>
              <a:defRPr sz="2000">
                <a:solidFill>
                  <a:srgbClr val="004B78"/>
                </a:solidFill>
                <a:latin typeface="+mn-lt"/>
                <a:cs typeface="+mn-cs"/>
              </a:defRPr>
            </a:lvl5pPr>
            <a:lvl6pPr marL="2514600" indent="-228600" algn="l" rtl="0" eaLnBrk="1" fontAlgn="base" hangingPunct="1">
              <a:spcBef>
                <a:spcPct val="20000"/>
              </a:spcBef>
              <a:spcAft>
                <a:spcPct val="0"/>
              </a:spcAft>
              <a:buChar char="»"/>
              <a:defRPr sz="2000">
                <a:solidFill>
                  <a:srgbClr val="0073CF"/>
                </a:solidFill>
                <a:latin typeface="+mn-lt"/>
                <a:cs typeface="+mn-cs"/>
              </a:defRPr>
            </a:lvl6pPr>
            <a:lvl7pPr marL="2971800" indent="-228600" algn="l" rtl="0" eaLnBrk="1" fontAlgn="base" hangingPunct="1">
              <a:spcBef>
                <a:spcPct val="20000"/>
              </a:spcBef>
              <a:spcAft>
                <a:spcPct val="0"/>
              </a:spcAft>
              <a:buChar char="»"/>
              <a:defRPr sz="2000">
                <a:solidFill>
                  <a:srgbClr val="0073CF"/>
                </a:solidFill>
                <a:latin typeface="+mn-lt"/>
                <a:cs typeface="+mn-cs"/>
              </a:defRPr>
            </a:lvl7pPr>
            <a:lvl8pPr marL="3429000" indent="-228600" algn="l" rtl="0" eaLnBrk="1" fontAlgn="base" hangingPunct="1">
              <a:spcBef>
                <a:spcPct val="20000"/>
              </a:spcBef>
              <a:spcAft>
                <a:spcPct val="0"/>
              </a:spcAft>
              <a:buChar char="»"/>
              <a:defRPr sz="2000">
                <a:solidFill>
                  <a:srgbClr val="0073CF"/>
                </a:solidFill>
                <a:latin typeface="+mn-lt"/>
                <a:cs typeface="+mn-cs"/>
              </a:defRPr>
            </a:lvl8pPr>
            <a:lvl9pPr marL="3886200" indent="-228600" algn="l" rtl="0" eaLnBrk="1" fontAlgn="base" hangingPunct="1">
              <a:spcBef>
                <a:spcPct val="20000"/>
              </a:spcBef>
              <a:spcAft>
                <a:spcPct val="0"/>
              </a:spcAft>
              <a:buChar char="»"/>
              <a:defRPr sz="2000">
                <a:solidFill>
                  <a:srgbClr val="0073CF"/>
                </a:solidFill>
                <a:latin typeface="+mn-lt"/>
                <a:cs typeface="+mn-cs"/>
              </a:defRPr>
            </a:lvl9pPr>
          </a:lstStyle>
          <a:p>
            <a:pPr marL="50800" indent="-228600">
              <a:lnSpc>
                <a:spcPct val="90000"/>
              </a:lnSpc>
              <a:buFont typeface="Arial" panose="020B0604020202020204" pitchFamily="34" charset="0"/>
              <a:buChar char="•"/>
            </a:pPr>
            <a:endParaRPr lang="en-US" sz="2000" b="1" dirty="0">
              <a:solidFill>
                <a:schemeClr val="tx1"/>
              </a:solidFill>
            </a:endParaRPr>
          </a:p>
          <a:p>
            <a:pPr marL="7938" indent="0">
              <a:lnSpc>
                <a:spcPct val="90000"/>
              </a:lnSpc>
              <a:spcBef>
                <a:spcPts val="0"/>
              </a:spcBef>
              <a:buNone/>
            </a:pPr>
            <a:endParaRPr lang="en-US" altLang="en-US" sz="2000" b="1" dirty="0">
              <a:solidFill>
                <a:schemeClr val="tx1"/>
              </a:solidFill>
            </a:endParaRPr>
          </a:p>
          <a:p>
            <a:pPr marL="7938" indent="0">
              <a:lnSpc>
                <a:spcPct val="90000"/>
              </a:lnSpc>
              <a:spcBef>
                <a:spcPts val="0"/>
              </a:spcBef>
              <a:buNone/>
            </a:pPr>
            <a:r>
              <a:rPr lang="en-US" altLang="en-US" sz="2800" b="1" dirty="0">
                <a:solidFill>
                  <a:schemeClr val="tx1"/>
                </a:solidFill>
              </a:rPr>
              <a:t>Education</a:t>
            </a:r>
            <a:r>
              <a:rPr lang="en-US" altLang="en-US" sz="2800" i="1" dirty="0">
                <a:solidFill>
                  <a:schemeClr val="tx1"/>
                </a:solidFill>
              </a:rPr>
              <a:t> systems are expected to help students develop</a:t>
            </a:r>
            <a:r>
              <a:rPr lang="en-US" sz="2800" i="1" dirty="0">
                <a:solidFill>
                  <a:schemeClr val="tx1"/>
                </a:solidFill>
              </a:rPr>
              <a:t>:</a:t>
            </a:r>
          </a:p>
          <a:p>
            <a:pPr marL="265113" indent="-228600">
              <a:lnSpc>
                <a:spcPct val="90000"/>
              </a:lnSpc>
              <a:buFont typeface="Arial" panose="020B0604020202020204" pitchFamily="34" charset="0"/>
              <a:buChar char="•"/>
            </a:pPr>
            <a:endParaRPr lang="en-US" altLang="en-US" sz="2000" b="1" dirty="0">
              <a:solidFill>
                <a:schemeClr val="tx1"/>
              </a:solidFill>
            </a:endParaRPr>
          </a:p>
          <a:p>
            <a:pPr marL="265113" indent="-228600">
              <a:lnSpc>
                <a:spcPct val="90000"/>
              </a:lnSpc>
              <a:buFont typeface="Arial" panose="020B0604020202020204" pitchFamily="34" charset="0"/>
              <a:buChar char="•"/>
            </a:pPr>
            <a:r>
              <a:rPr lang="en-US" altLang="en-US" sz="2400" b="1" dirty="0">
                <a:solidFill>
                  <a:schemeClr val="tx1"/>
                </a:solidFill>
              </a:rPr>
              <a:t>Ways of thinking: </a:t>
            </a:r>
            <a:r>
              <a:rPr lang="en-US" altLang="en-US" sz="2400" dirty="0">
                <a:solidFill>
                  <a:schemeClr val="tx1"/>
                </a:solidFill>
              </a:rPr>
              <a:t>Creativity, Critical thinking, Problem-solving</a:t>
            </a:r>
          </a:p>
          <a:p>
            <a:pPr marL="265113" indent="-228600">
              <a:lnSpc>
                <a:spcPct val="90000"/>
              </a:lnSpc>
              <a:buFont typeface="Arial" panose="020B0604020202020204" pitchFamily="34" charset="0"/>
              <a:buChar char="•"/>
            </a:pPr>
            <a:endParaRPr lang="en-US" altLang="en-US" sz="2000" dirty="0">
              <a:solidFill>
                <a:schemeClr val="tx1"/>
              </a:solidFill>
            </a:endParaRPr>
          </a:p>
          <a:p>
            <a:pPr marL="265113" indent="-228600">
              <a:lnSpc>
                <a:spcPct val="90000"/>
              </a:lnSpc>
              <a:buFont typeface="Arial" panose="020B0604020202020204" pitchFamily="34" charset="0"/>
              <a:buChar char="•"/>
            </a:pPr>
            <a:r>
              <a:rPr lang="en-US" altLang="en-US" sz="2400" b="1" dirty="0">
                <a:solidFill>
                  <a:schemeClr val="tx1"/>
                </a:solidFill>
              </a:rPr>
              <a:t>Ways of working</a:t>
            </a:r>
            <a:r>
              <a:rPr lang="en-US" altLang="en-US" sz="2400" dirty="0">
                <a:solidFill>
                  <a:schemeClr val="tx1"/>
                </a:solidFill>
              </a:rPr>
              <a:t>: Collaboration, Teamwork, Adaptability, Leadership</a:t>
            </a:r>
          </a:p>
          <a:p>
            <a:pPr marL="265113" indent="-228600">
              <a:lnSpc>
                <a:spcPct val="90000"/>
              </a:lnSpc>
              <a:buFont typeface="Arial" panose="020B0604020202020204" pitchFamily="34" charset="0"/>
              <a:buChar char="•"/>
            </a:pPr>
            <a:endParaRPr lang="en-US" altLang="en-US" sz="2000" dirty="0">
              <a:solidFill>
                <a:schemeClr val="tx1"/>
              </a:solidFill>
            </a:endParaRPr>
          </a:p>
          <a:p>
            <a:pPr marL="265113" indent="-228600">
              <a:lnSpc>
                <a:spcPct val="90000"/>
              </a:lnSpc>
              <a:buFont typeface="Arial" panose="020B0604020202020204" pitchFamily="34" charset="0"/>
              <a:buChar char="•"/>
            </a:pPr>
            <a:r>
              <a:rPr lang="en-US" altLang="en-US" sz="2400" b="1" dirty="0">
                <a:solidFill>
                  <a:schemeClr val="tx1"/>
                </a:solidFill>
              </a:rPr>
              <a:t>Ways of living together</a:t>
            </a:r>
            <a:r>
              <a:rPr lang="en-US" altLang="en-US" sz="2400" dirty="0">
                <a:solidFill>
                  <a:schemeClr val="tx1"/>
                </a:solidFill>
              </a:rPr>
              <a:t>: Curiosity, Empathy, Self-esteem, Resilience </a:t>
            </a:r>
          </a:p>
        </p:txBody>
      </p:sp>
      <p:pic>
        <p:nvPicPr>
          <p:cNvPr id="12" name="Picture 2"/>
          <p:cNvPicPr>
            <a:picLocks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0027555" y="6297612"/>
            <a:ext cx="581758" cy="5603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pic>
      <p:sp>
        <p:nvSpPr>
          <p:cNvPr id="2" name="TextBox 1">
            <a:extLst>
              <a:ext uri="{FF2B5EF4-FFF2-40B4-BE49-F238E27FC236}">
                <a16:creationId xmlns:a16="http://schemas.microsoft.com/office/drawing/2014/main" id="{94EC1812-2956-F53C-9292-748DAC92FF89}"/>
              </a:ext>
            </a:extLst>
          </p:cNvPr>
          <p:cNvSpPr txBox="1"/>
          <p:nvPr/>
        </p:nvSpPr>
        <p:spPr>
          <a:xfrm>
            <a:off x="450273" y="465513"/>
            <a:ext cx="7912331" cy="646331"/>
          </a:xfrm>
          <a:prstGeom prst="rect">
            <a:avLst/>
          </a:prstGeom>
          <a:noFill/>
        </p:spPr>
        <p:txBody>
          <a:bodyPr wrap="square" rtlCol="0">
            <a:spAutoFit/>
          </a:bodyPr>
          <a:lstStyle/>
          <a:p>
            <a:r>
              <a:rPr lang="en-US" sz="3600" dirty="0">
                <a:solidFill>
                  <a:schemeClr val="tx1"/>
                </a:solidFill>
              </a:rPr>
              <a:t>To meet the demands of 21</a:t>
            </a:r>
            <a:r>
              <a:rPr lang="en-US" sz="3600" baseline="30000" dirty="0">
                <a:solidFill>
                  <a:schemeClr val="tx1"/>
                </a:solidFill>
              </a:rPr>
              <a:t>st</a:t>
            </a:r>
            <a:r>
              <a:rPr lang="en-US" sz="3600" dirty="0">
                <a:solidFill>
                  <a:schemeClr val="tx1"/>
                </a:solidFill>
              </a:rPr>
              <a:t> Century: </a:t>
            </a:r>
          </a:p>
        </p:txBody>
      </p:sp>
    </p:spTree>
    <p:extLst>
      <p:ext uri="{BB962C8B-B14F-4D97-AF65-F5344CB8AC3E}">
        <p14:creationId xmlns:p14="http://schemas.microsoft.com/office/powerpoint/2010/main" val="2900230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6D731904-7733-45B0-902C-289497204C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1" name="Rectangle 30">
            <a:extLst>
              <a:ext uri="{FF2B5EF4-FFF2-40B4-BE49-F238E27FC236}">
                <a16:creationId xmlns:a16="http://schemas.microsoft.com/office/drawing/2014/main" id="{504E6397-35D7-4AEC-9DA9-B7F6B12B8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416" y="4218905"/>
            <a:ext cx="11167447" cy="2089317"/>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AA885FEE-A1BC-85F4-5278-20A28D92A205}"/>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2"/>
          <a:stretch/>
        </p:blipFill>
        <p:spPr>
          <a:xfrm>
            <a:off x="6" y="10"/>
            <a:ext cx="4884383" cy="3995918"/>
          </a:xfrm>
          <a:prstGeom prst="rect">
            <a:avLst/>
          </a:prstGeom>
        </p:spPr>
      </p:pic>
      <p:pic>
        <p:nvPicPr>
          <p:cNvPr id="6" name="Picture 5">
            <a:extLst>
              <a:ext uri="{FF2B5EF4-FFF2-40B4-BE49-F238E27FC236}">
                <a16:creationId xmlns:a16="http://schemas.microsoft.com/office/drawing/2014/main" id="{59FE3530-131C-2348-B741-5F7085A3952C}"/>
              </a:ext>
              <a:ext uri="{C183D7F6-B498-43B3-948B-1728B52AA6E4}">
                <adec:decorative xmlns:adec="http://schemas.microsoft.com/office/drawing/2017/decorative" val="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984205" y="10"/>
            <a:ext cx="7117118" cy="3995918"/>
          </a:xfrm>
          <a:prstGeom prst="rect">
            <a:avLst/>
          </a:prstGeom>
        </p:spPr>
      </p:pic>
      <p:sp>
        <p:nvSpPr>
          <p:cNvPr id="33" name="Rectangle 32">
            <a:extLst>
              <a:ext uri="{FF2B5EF4-FFF2-40B4-BE49-F238E27FC236}">
                <a16:creationId xmlns:a16="http://schemas.microsoft.com/office/drawing/2014/main" id="{62C5A04F-2AEB-4631-8314-A8B812E1EC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08" y="491151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35" name="Rectangle 34">
            <a:extLst>
              <a:ext uri="{FF2B5EF4-FFF2-40B4-BE49-F238E27FC236}">
                <a16:creationId xmlns:a16="http://schemas.microsoft.com/office/drawing/2014/main" id="{4B2B1C70-BF3F-41BD-871B-63D8F911F7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243541" y="5254418"/>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2731F5C3-3787-1171-F881-A6B7418364B8}"/>
              </a:ext>
            </a:extLst>
          </p:cNvPr>
          <p:cNvSpPr txBox="1"/>
          <p:nvPr/>
        </p:nvSpPr>
        <p:spPr>
          <a:xfrm>
            <a:off x="5349240" y="4440602"/>
            <a:ext cx="6007608" cy="1645920"/>
          </a:xfrm>
          <a:prstGeom prst="rect">
            <a:avLst/>
          </a:prstGeom>
        </p:spPr>
        <p:txBody>
          <a:bodyPr vert="horz" lIns="91440" tIns="45720" rIns="91440" bIns="45720" rtlCol="0" anchor="ctr">
            <a:normAutofit/>
          </a:bodyPr>
          <a:lstStyle/>
          <a:p>
            <a:pPr>
              <a:lnSpc>
                <a:spcPct val="90000"/>
              </a:lnSpc>
              <a:spcAft>
                <a:spcPts val="600"/>
              </a:spcAft>
            </a:pPr>
            <a:endParaRPr lang="en-US" sz="2000" b="0" i="0" dirty="0">
              <a:effectLst/>
            </a:endParaRPr>
          </a:p>
          <a:p>
            <a:pPr marL="285750" indent="-228600">
              <a:lnSpc>
                <a:spcPct val="90000"/>
              </a:lnSpc>
              <a:spcAft>
                <a:spcPts val="600"/>
              </a:spcAft>
              <a:buFont typeface="Arial" panose="020B0604020202020204" pitchFamily="34" charset="0"/>
              <a:buChar char="•"/>
            </a:pPr>
            <a:r>
              <a:rPr lang="en-US" sz="2800" dirty="0"/>
              <a:t>Minimize threats and distractions</a:t>
            </a:r>
          </a:p>
          <a:p>
            <a:pPr marL="285750" indent="-228600">
              <a:lnSpc>
                <a:spcPct val="90000"/>
              </a:lnSpc>
              <a:spcAft>
                <a:spcPts val="600"/>
              </a:spcAft>
              <a:buFont typeface="Arial" panose="020B0604020202020204" pitchFamily="34" charset="0"/>
              <a:buChar char="•"/>
            </a:pPr>
            <a:r>
              <a:rPr lang="en-US" sz="2800" b="0" i="0" dirty="0">
                <a:effectLst/>
              </a:rPr>
              <a:t>Vary the level of sensory stimulation</a:t>
            </a:r>
            <a:endParaRPr lang="en-US" sz="2800" dirty="0"/>
          </a:p>
        </p:txBody>
      </p:sp>
    </p:spTree>
    <p:extLst>
      <p:ext uri="{BB962C8B-B14F-4D97-AF65-F5344CB8AC3E}">
        <p14:creationId xmlns:p14="http://schemas.microsoft.com/office/powerpoint/2010/main" val="3054353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1595A09-E336-4D1B-9B3A-06A2287A5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children sitting at tables&#10;&#10;Description automatically generated with medium confidence">
            <a:extLst>
              <a:ext uri="{FF2B5EF4-FFF2-40B4-BE49-F238E27FC236}">
                <a16:creationId xmlns:a16="http://schemas.microsoft.com/office/drawing/2014/main" id="{C86CC6E0-5134-890D-A962-D8B63F067B9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4558420"/>
          </a:xfrm>
          <a:custGeom>
            <a:avLst/>
            <a:gdLst/>
            <a:ahLst/>
            <a:cxnLst/>
            <a:rect l="l" t="t" r="r" b="b"/>
            <a:pathLst>
              <a:path w="12188952" h="4558430">
                <a:moveTo>
                  <a:pt x="6789701" y="4490221"/>
                </a:moveTo>
                <a:lnTo>
                  <a:pt x="6788702" y="4490299"/>
                </a:lnTo>
                <a:lnTo>
                  <a:pt x="6788476" y="4490833"/>
                </a:lnTo>
                <a:close/>
                <a:moveTo>
                  <a:pt x="0" y="0"/>
                </a:moveTo>
                <a:lnTo>
                  <a:pt x="12188952" y="0"/>
                </a:lnTo>
                <a:lnTo>
                  <a:pt x="12188952" y="3596895"/>
                </a:lnTo>
                <a:lnTo>
                  <a:pt x="12061096" y="3635026"/>
                </a:lnTo>
                <a:cubicBezTo>
                  <a:pt x="11933500" y="3671240"/>
                  <a:pt x="11805390" y="3705769"/>
                  <a:pt x="11676800" y="3738601"/>
                </a:cubicBezTo>
                <a:cubicBezTo>
                  <a:pt x="11262789" y="3846108"/>
                  <a:pt x="10845343" y="3939710"/>
                  <a:pt x="10425355" y="4022140"/>
                </a:cubicBezTo>
                <a:cubicBezTo>
                  <a:pt x="10092810" y="4087351"/>
                  <a:pt x="9759033" y="4145748"/>
                  <a:pt x="9424022" y="4197302"/>
                </a:cubicBezTo>
                <a:cubicBezTo>
                  <a:pt x="9102997" y="4246959"/>
                  <a:pt x="8781133" y="4291526"/>
                  <a:pt x="8458419" y="4331003"/>
                </a:cubicBezTo>
                <a:cubicBezTo>
                  <a:pt x="8211360" y="4361169"/>
                  <a:pt x="7963792" y="4386742"/>
                  <a:pt x="7715970" y="4410950"/>
                </a:cubicBezTo>
                <a:lnTo>
                  <a:pt x="6951716" y="4476730"/>
                </a:lnTo>
                <a:lnTo>
                  <a:pt x="6936303" y="4478801"/>
                </a:lnTo>
                <a:lnTo>
                  <a:pt x="6790448" y="4490162"/>
                </a:lnTo>
                <a:lnTo>
                  <a:pt x="6799941" y="4491982"/>
                </a:lnTo>
                <a:cubicBezTo>
                  <a:pt x="6811623" y="4492448"/>
                  <a:pt x="6823734" y="4490275"/>
                  <a:pt x="6835432" y="4490275"/>
                </a:cubicBezTo>
                <a:cubicBezTo>
                  <a:pt x="6851580" y="4490275"/>
                  <a:pt x="6867729" y="4487668"/>
                  <a:pt x="6884003" y="4487297"/>
                </a:cubicBezTo>
                <a:cubicBezTo>
                  <a:pt x="7115805" y="4481835"/>
                  <a:pt x="7347351" y="4469668"/>
                  <a:pt x="7578771" y="4454770"/>
                </a:cubicBezTo>
                <a:cubicBezTo>
                  <a:pt x="7927552" y="4432302"/>
                  <a:pt x="8276080" y="4404123"/>
                  <a:pt x="8623845" y="4367873"/>
                </a:cubicBezTo>
                <a:cubicBezTo>
                  <a:pt x="8909939" y="4338575"/>
                  <a:pt x="9195310" y="4303940"/>
                  <a:pt x="9479970" y="4263967"/>
                </a:cubicBezTo>
                <a:cubicBezTo>
                  <a:pt x="9864901" y="4209593"/>
                  <a:pt x="10248014" y="4144879"/>
                  <a:pt x="10629308" y="4069810"/>
                </a:cubicBezTo>
                <a:cubicBezTo>
                  <a:pt x="11090114" y="3978690"/>
                  <a:pt x="11546975" y="3871184"/>
                  <a:pt x="11998498" y="3743816"/>
                </a:cubicBezTo>
                <a:lnTo>
                  <a:pt x="12188952" y="3687715"/>
                </a:lnTo>
                <a:lnTo>
                  <a:pt x="12188952" y="3742439"/>
                </a:lnTo>
                <a:lnTo>
                  <a:pt x="11829257" y="3846853"/>
                </a:lnTo>
                <a:cubicBezTo>
                  <a:pt x="11534769" y="3926550"/>
                  <a:pt x="11238120" y="3997436"/>
                  <a:pt x="10939183" y="4061368"/>
                </a:cubicBezTo>
                <a:cubicBezTo>
                  <a:pt x="10622824" y="4129150"/>
                  <a:pt x="10304941" y="4189147"/>
                  <a:pt x="9985530" y="4241373"/>
                </a:cubicBezTo>
                <a:cubicBezTo>
                  <a:pt x="9720036" y="4284822"/>
                  <a:pt x="9453814" y="4323467"/>
                  <a:pt x="9186882" y="4357320"/>
                </a:cubicBezTo>
                <a:cubicBezTo>
                  <a:pt x="8984197" y="4382894"/>
                  <a:pt x="8781514" y="4406977"/>
                  <a:pt x="8578198" y="4426839"/>
                </a:cubicBezTo>
                <a:cubicBezTo>
                  <a:pt x="8340547" y="4449559"/>
                  <a:pt x="8102644" y="4471034"/>
                  <a:pt x="7864358" y="4488290"/>
                </a:cubicBezTo>
                <a:cubicBezTo>
                  <a:pt x="7554994" y="4510634"/>
                  <a:pt x="7245502" y="4528512"/>
                  <a:pt x="6935502" y="4539684"/>
                </a:cubicBezTo>
                <a:cubicBezTo>
                  <a:pt x="6782917" y="4545147"/>
                  <a:pt x="6630334" y="4548995"/>
                  <a:pt x="6477750" y="4553587"/>
                </a:cubicBezTo>
                <a:cubicBezTo>
                  <a:pt x="6439195" y="4551503"/>
                  <a:pt x="6400529" y="4553128"/>
                  <a:pt x="6362294" y="4558430"/>
                </a:cubicBezTo>
                <a:lnTo>
                  <a:pt x="6057129" y="4558430"/>
                </a:lnTo>
                <a:lnTo>
                  <a:pt x="5977784" y="4553836"/>
                </a:lnTo>
                <a:cubicBezTo>
                  <a:pt x="5740261" y="4541423"/>
                  <a:pt x="5502739" y="4527644"/>
                  <a:pt x="5265087" y="4517587"/>
                </a:cubicBezTo>
                <a:cubicBezTo>
                  <a:pt x="4958267" y="4505171"/>
                  <a:pt x="4651826" y="4484691"/>
                  <a:pt x="4346277" y="4455517"/>
                </a:cubicBezTo>
                <a:cubicBezTo>
                  <a:pt x="4021654" y="4424605"/>
                  <a:pt x="3697795" y="4389970"/>
                  <a:pt x="3373045" y="4356948"/>
                </a:cubicBezTo>
                <a:cubicBezTo>
                  <a:pt x="3035412" y="4322686"/>
                  <a:pt x="2698456" y="4283047"/>
                  <a:pt x="2362173" y="4238021"/>
                </a:cubicBezTo>
                <a:cubicBezTo>
                  <a:pt x="1984692" y="4187868"/>
                  <a:pt x="1608364" y="4130142"/>
                  <a:pt x="1233177" y="4064845"/>
                </a:cubicBezTo>
                <a:cubicBezTo>
                  <a:pt x="842181" y="3996132"/>
                  <a:pt x="453758" y="3917644"/>
                  <a:pt x="68500" y="3825138"/>
                </a:cubicBezTo>
                <a:lnTo>
                  <a:pt x="0" y="3807783"/>
                </a:lnTo>
                <a:lnTo>
                  <a:pt x="0" y="3751294"/>
                </a:lnTo>
                <a:lnTo>
                  <a:pt x="72441" y="3770071"/>
                </a:lnTo>
                <a:cubicBezTo>
                  <a:pt x="247961" y="3812249"/>
                  <a:pt x="424164" y="3851509"/>
                  <a:pt x="600716" y="3888441"/>
                </a:cubicBezTo>
                <a:cubicBezTo>
                  <a:pt x="988279" y="3969255"/>
                  <a:pt x="1378133" y="4038153"/>
                  <a:pt x="1769512" y="4098609"/>
                </a:cubicBezTo>
                <a:cubicBezTo>
                  <a:pt x="2052426" y="4142185"/>
                  <a:pt x="2335725" y="4182282"/>
                  <a:pt x="2613554" y="4215551"/>
                </a:cubicBezTo>
                <a:cubicBezTo>
                  <a:pt x="2605544" y="4218158"/>
                  <a:pt x="2594611" y="4208102"/>
                  <a:pt x="2581134" y="4205620"/>
                </a:cubicBezTo>
                <a:cubicBezTo>
                  <a:pt x="2087178" y="4113668"/>
                  <a:pt x="1597684" y="4002775"/>
                  <a:pt x="1112635" y="3872923"/>
                </a:cubicBezTo>
                <a:cubicBezTo>
                  <a:pt x="880453" y="3810852"/>
                  <a:pt x="649713" y="3744374"/>
                  <a:pt x="420412" y="3673490"/>
                </a:cubicBezTo>
                <a:lnTo>
                  <a:pt x="0" y="3534573"/>
                </a:lnTo>
                <a:close/>
              </a:path>
            </a:pathLst>
          </a:custGeom>
        </p:spPr>
      </p:pic>
      <p:sp>
        <p:nvSpPr>
          <p:cNvPr id="12" name="sketch line">
            <a:extLst>
              <a:ext uri="{FF2B5EF4-FFF2-40B4-BE49-F238E27FC236}">
                <a16:creationId xmlns:a16="http://schemas.microsoft.com/office/drawing/2014/main" id="{3540989C-C7B8-473B-BF87-6F2DA6A900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661305" y="5468206"/>
            <a:ext cx="1371600" cy="18288"/>
          </a:xfrm>
          <a:custGeom>
            <a:avLst/>
            <a:gdLst>
              <a:gd name="connsiteX0" fmla="*/ 0 w 1371600"/>
              <a:gd name="connsiteY0" fmla="*/ 0 h 18288"/>
              <a:gd name="connsiteX1" fmla="*/ 685800 w 1371600"/>
              <a:gd name="connsiteY1" fmla="*/ 0 h 18288"/>
              <a:gd name="connsiteX2" fmla="*/ 1371600 w 1371600"/>
              <a:gd name="connsiteY2" fmla="*/ 0 h 18288"/>
              <a:gd name="connsiteX3" fmla="*/ 1371600 w 1371600"/>
              <a:gd name="connsiteY3" fmla="*/ 18288 h 18288"/>
              <a:gd name="connsiteX4" fmla="*/ 713232 w 1371600"/>
              <a:gd name="connsiteY4" fmla="*/ 18288 h 18288"/>
              <a:gd name="connsiteX5" fmla="*/ 0 w 1371600"/>
              <a:gd name="connsiteY5" fmla="*/ 18288 h 18288"/>
              <a:gd name="connsiteX6" fmla="*/ 0 w 1371600"/>
              <a:gd name="connsiteY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600" h="18288" fill="none" extrusionOk="0">
                <a:moveTo>
                  <a:pt x="0" y="0"/>
                </a:moveTo>
                <a:cubicBezTo>
                  <a:pt x="247303" y="31625"/>
                  <a:pt x="422310" y="-25629"/>
                  <a:pt x="685800" y="0"/>
                </a:cubicBezTo>
                <a:cubicBezTo>
                  <a:pt x="949290" y="25629"/>
                  <a:pt x="1192357" y="6696"/>
                  <a:pt x="1371600" y="0"/>
                </a:cubicBezTo>
                <a:cubicBezTo>
                  <a:pt x="1371355" y="6649"/>
                  <a:pt x="1371915" y="11310"/>
                  <a:pt x="1371600" y="18288"/>
                </a:cubicBezTo>
                <a:cubicBezTo>
                  <a:pt x="1107995" y="26464"/>
                  <a:pt x="1033361" y="32942"/>
                  <a:pt x="713232" y="18288"/>
                </a:cubicBezTo>
                <a:cubicBezTo>
                  <a:pt x="393103" y="3634"/>
                  <a:pt x="289343" y="43221"/>
                  <a:pt x="0" y="18288"/>
                </a:cubicBezTo>
                <a:cubicBezTo>
                  <a:pt x="-459" y="11562"/>
                  <a:pt x="-31" y="5093"/>
                  <a:pt x="0" y="0"/>
                </a:cubicBezTo>
                <a:close/>
              </a:path>
              <a:path w="1371600" h="18288" stroke="0" extrusionOk="0">
                <a:moveTo>
                  <a:pt x="0" y="0"/>
                </a:moveTo>
                <a:cubicBezTo>
                  <a:pt x="170249" y="-24099"/>
                  <a:pt x="504634" y="14338"/>
                  <a:pt x="644652" y="0"/>
                </a:cubicBezTo>
                <a:cubicBezTo>
                  <a:pt x="784670" y="-14338"/>
                  <a:pt x="1087773" y="8679"/>
                  <a:pt x="1371600" y="0"/>
                </a:cubicBezTo>
                <a:cubicBezTo>
                  <a:pt x="1372456" y="3662"/>
                  <a:pt x="1371030" y="13946"/>
                  <a:pt x="1371600" y="18288"/>
                </a:cubicBezTo>
                <a:cubicBezTo>
                  <a:pt x="1176823" y="-1409"/>
                  <a:pt x="900830" y="9989"/>
                  <a:pt x="713232" y="18288"/>
                </a:cubicBezTo>
                <a:cubicBezTo>
                  <a:pt x="525634" y="26587"/>
                  <a:pt x="282837" y="5724"/>
                  <a:pt x="0" y="18288"/>
                </a:cubicBezTo>
                <a:cubicBezTo>
                  <a:pt x="367" y="13143"/>
                  <a:pt x="-823" y="5844"/>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615697673">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566D064-4E9E-013A-062C-CBDE1D566F3C}"/>
              </a:ext>
            </a:extLst>
          </p:cNvPr>
          <p:cNvSpPr txBox="1"/>
          <p:nvPr/>
        </p:nvSpPr>
        <p:spPr>
          <a:xfrm>
            <a:off x="4654294" y="4777739"/>
            <a:ext cx="6897626" cy="1399223"/>
          </a:xfrm>
          <a:prstGeom prst="rect">
            <a:avLst/>
          </a:prstGeom>
        </p:spPr>
        <p:txBody>
          <a:bodyPr vert="horz" lIns="91440" tIns="45720" rIns="91440" bIns="45720" rtlCol="0" anchor="ctr">
            <a:normAutofit/>
          </a:bodyPr>
          <a:lstStyle/>
          <a:p>
            <a:pPr>
              <a:lnSpc>
                <a:spcPct val="90000"/>
              </a:lnSpc>
              <a:spcAft>
                <a:spcPts val="600"/>
              </a:spcAft>
            </a:pPr>
            <a:endParaRPr lang="en-US" sz="2200" b="1" i="0" dirty="0">
              <a:effectLst/>
            </a:endParaRPr>
          </a:p>
          <a:p>
            <a:pPr indent="-228600">
              <a:lnSpc>
                <a:spcPct val="90000"/>
              </a:lnSpc>
              <a:spcAft>
                <a:spcPts val="600"/>
              </a:spcAft>
              <a:buFont typeface="Arial" panose="020B0604020202020204" pitchFamily="34" charset="0"/>
              <a:buChar char="•"/>
            </a:pPr>
            <a:r>
              <a:rPr lang="en-US" sz="2800" b="0" i="0" dirty="0">
                <a:effectLst/>
              </a:rPr>
              <a:t>Use flexible materials with settings that can be adjusted based on needs and preferences</a:t>
            </a:r>
          </a:p>
        </p:txBody>
      </p:sp>
    </p:spTree>
    <p:extLst>
      <p:ext uri="{BB962C8B-B14F-4D97-AF65-F5344CB8AC3E}">
        <p14:creationId xmlns:p14="http://schemas.microsoft.com/office/powerpoint/2010/main" val="2897266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B1595A09-E336-4D1B-9B3A-06A2287A5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text, indoor, wall, floor&#10;&#10;Description automatically generated">
            <a:extLst>
              <a:ext uri="{FF2B5EF4-FFF2-40B4-BE49-F238E27FC236}">
                <a16:creationId xmlns:a16="http://schemas.microsoft.com/office/drawing/2014/main" id="{7F729BC3-3165-0F08-E0BC-E5D76D5EAB4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38175" t="-4811" b="4811"/>
          <a:stretch/>
        </p:blipFill>
        <p:spPr>
          <a:xfrm>
            <a:off x="-10022" y="-212760"/>
            <a:ext cx="7537706" cy="4558420"/>
          </a:xfrm>
          <a:custGeom>
            <a:avLst/>
            <a:gdLst/>
            <a:ahLst/>
            <a:cxnLst/>
            <a:rect l="l" t="t" r="r" b="b"/>
            <a:pathLst>
              <a:path w="12188952" h="4558430">
                <a:moveTo>
                  <a:pt x="6789701" y="4490221"/>
                </a:moveTo>
                <a:lnTo>
                  <a:pt x="6788702" y="4490299"/>
                </a:lnTo>
                <a:lnTo>
                  <a:pt x="6788476" y="4490833"/>
                </a:lnTo>
                <a:close/>
                <a:moveTo>
                  <a:pt x="0" y="0"/>
                </a:moveTo>
                <a:lnTo>
                  <a:pt x="12188952" y="0"/>
                </a:lnTo>
                <a:lnTo>
                  <a:pt x="12188952" y="3596895"/>
                </a:lnTo>
                <a:lnTo>
                  <a:pt x="12061096" y="3635026"/>
                </a:lnTo>
                <a:cubicBezTo>
                  <a:pt x="11933500" y="3671240"/>
                  <a:pt x="11805390" y="3705769"/>
                  <a:pt x="11676800" y="3738601"/>
                </a:cubicBezTo>
                <a:cubicBezTo>
                  <a:pt x="11262789" y="3846108"/>
                  <a:pt x="10845343" y="3939710"/>
                  <a:pt x="10425355" y="4022140"/>
                </a:cubicBezTo>
                <a:cubicBezTo>
                  <a:pt x="10092810" y="4087351"/>
                  <a:pt x="9759033" y="4145748"/>
                  <a:pt x="9424022" y="4197302"/>
                </a:cubicBezTo>
                <a:cubicBezTo>
                  <a:pt x="9102997" y="4246959"/>
                  <a:pt x="8781133" y="4291526"/>
                  <a:pt x="8458419" y="4331003"/>
                </a:cubicBezTo>
                <a:cubicBezTo>
                  <a:pt x="8211360" y="4361169"/>
                  <a:pt x="7963792" y="4386742"/>
                  <a:pt x="7715970" y="4410950"/>
                </a:cubicBezTo>
                <a:lnTo>
                  <a:pt x="6951716" y="4476730"/>
                </a:lnTo>
                <a:lnTo>
                  <a:pt x="6936303" y="4478801"/>
                </a:lnTo>
                <a:lnTo>
                  <a:pt x="6790448" y="4490162"/>
                </a:lnTo>
                <a:lnTo>
                  <a:pt x="6799941" y="4491982"/>
                </a:lnTo>
                <a:cubicBezTo>
                  <a:pt x="6811623" y="4492448"/>
                  <a:pt x="6823734" y="4490275"/>
                  <a:pt x="6835432" y="4490275"/>
                </a:cubicBezTo>
                <a:cubicBezTo>
                  <a:pt x="6851580" y="4490275"/>
                  <a:pt x="6867729" y="4487668"/>
                  <a:pt x="6884003" y="4487297"/>
                </a:cubicBezTo>
                <a:cubicBezTo>
                  <a:pt x="7115805" y="4481835"/>
                  <a:pt x="7347351" y="4469668"/>
                  <a:pt x="7578771" y="4454770"/>
                </a:cubicBezTo>
                <a:cubicBezTo>
                  <a:pt x="7927552" y="4432302"/>
                  <a:pt x="8276080" y="4404123"/>
                  <a:pt x="8623845" y="4367873"/>
                </a:cubicBezTo>
                <a:cubicBezTo>
                  <a:pt x="8909939" y="4338575"/>
                  <a:pt x="9195310" y="4303940"/>
                  <a:pt x="9479970" y="4263967"/>
                </a:cubicBezTo>
                <a:cubicBezTo>
                  <a:pt x="9864901" y="4209593"/>
                  <a:pt x="10248014" y="4144879"/>
                  <a:pt x="10629308" y="4069810"/>
                </a:cubicBezTo>
                <a:cubicBezTo>
                  <a:pt x="11090114" y="3978690"/>
                  <a:pt x="11546975" y="3871184"/>
                  <a:pt x="11998498" y="3743816"/>
                </a:cubicBezTo>
                <a:lnTo>
                  <a:pt x="12188952" y="3687715"/>
                </a:lnTo>
                <a:lnTo>
                  <a:pt x="12188952" y="3742439"/>
                </a:lnTo>
                <a:lnTo>
                  <a:pt x="11829257" y="3846853"/>
                </a:lnTo>
                <a:cubicBezTo>
                  <a:pt x="11534769" y="3926550"/>
                  <a:pt x="11238120" y="3997436"/>
                  <a:pt x="10939183" y="4061368"/>
                </a:cubicBezTo>
                <a:cubicBezTo>
                  <a:pt x="10622824" y="4129150"/>
                  <a:pt x="10304941" y="4189147"/>
                  <a:pt x="9985530" y="4241373"/>
                </a:cubicBezTo>
                <a:cubicBezTo>
                  <a:pt x="9720036" y="4284822"/>
                  <a:pt x="9453814" y="4323467"/>
                  <a:pt x="9186882" y="4357320"/>
                </a:cubicBezTo>
                <a:cubicBezTo>
                  <a:pt x="8984197" y="4382894"/>
                  <a:pt x="8781514" y="4406977"/>
                  <a:pt x="8578198" y="4426839"/>
                </a:cubicBezTo>
                <a:cubicBezTo>
                  <a:pt x="8340547" y="4449559"/>
                  <a:pt x="8102644" y="4471034"/>
                  <a:pt x="7864358" y="4488290"/>
                </a:cubicBezTo>
                <a:cubicBezTo>
                  <a:pt x="7554994" y="4510634"/>
                  <a:pt x="7245502" y="4528512"/>
                  <a:pt x="6935502" y="4539684"/>
                </a:cubicBezTo>
                <a:cubicBezTo>
                  <a:pt x="6782917" y="4545147"/>
                  <a:pt x="6630334" y="4548995"/>
                  <a:pt x="6477750" y="4553587"/>
                </a:cubicBezTo>
                <a:cubicBezTo>
                  <a:pt x="6439195" y="4551503"/>
                  <a:pt x="6400529" y="4553128"/>
                  <a:pt x="6362294" y="4558430"/>
                </a:cubicBezTo>
                <a:lnTo>
                  <a:pt x="6057129" y="4558430"/>
                </a:lnTo>
                <a:lnTo>
                  <a:pt x="5977784" y="4553836"/>
                </a:lnTo>
                <a:cubicBezTo>
                  <a:pt x="5740261" y="4541423"/>
                  <a:pt x="5502739" y="4527644"/>
                  <a:pt x="5265087" y="4517587"/>
                </a:cubicBezTo>
                <a:cubicBezTo>
                  <a:pt x="4958267" y="4505171"/>
                  <a:pt x="4651826" y="4484691"/>
                  <a:pt x="4346277" y="4455517"/>
                </a:cubicBezTo>
                <a:cubicBezTo>
                  <a:pt x="4021654" y="4424605"/>
                  <a:pt x="3697795" y="4389970"/>
                  <a:pt x="3373045" y="4356948"/>
                </a:cubicBezTo>
                <a:cubicBezTo>
                  <a:pt x="3035412" y="4322686"/>
                  <a:pt x="2698456" y="4283047"/>
                  <a:pt x="2362173" y="4238021"/>
                </a:cubicBezTo>
                <a:cubicBezTo>
                  <a:pt x="1984692" y="4187868"/>
                  <a:pt x="1608364" y="4130142"/>
                  <a:pt x="1233177" y="4064845"/>
                </a:cubicBezTo>
                <a:cubicBezTo>
                  <a:pt x="842181" y="3996132"/>
                  <a:pt x="453758" y="3917644"/>
                  <a:pt x="68500" y="3825138"/>
                </a:cubicBezTo>
                <a:lnTo>
                  <a:pt x="0" y="3807783"/>
                </a:lnTo>
                <a:lnTo>
                  <a:pt x="0" y="3751294"/>
                </a:lnTo>
                <a:lnTo>
                  <a:pt x="72441" y="3770071"/>
                </a:lnTo>
                <a:cubicBezTo>
                  <a:pt x="247961" y="3812249"/>
                  <a:pt x="424164" y="3851509"/>
                  <a:pt x="600716" y="3888441"/>
                </a:cubicBezTo>
                <a:cubicBezTo>
                  <a:pt x="988279" y="3969255"/>
                  <a:pt x="1378133" y="4038153"/>
                  <a:pt x="1769512" y="4098609"/>
                </a:cubicBezTo>
                <a:cubicBezTo>
                  <a:pt x="2052426" y="4142185"/>
                  <a:pt x="2335725" y="4182282"/>
                  <a:pt x="2613554" y="4215551"/>
                </a:cubicBezTo>
                <a:cubicBezTo>
                  <a:pt x="2605544" y="4218158"/>
                  <a:pt x="2594611" y="4208102"/>
                  <a:pt x="2581134" y="4205620"/>
                </a:cubicBezTo>
                <a:cubicBezTo>
                  <a:pt x="2087178" y="4113668"/>
                  <a:pt x="1597684" y="4002775"/>
                  <a:pt x="1112635" y="3872923"/>
                </a:cubicBezTo>
                <a:cubicBezTo>
                  <a:pt x="880453" y="3810852"/>
                  <a:pt x="649713" y="3744374"/>
                  <a:pt x="420412" y="3673490"/>
                </a:cubicBezTo>
                <a:lnTo>
                  <a:pt x="0" y="3534573"/>
                </a:lnTo>
                <a:close/>
              </a:path>
            </a:pathLst>
          </a:custGeom>
        </p:spPr>
      </p:pic>
      <p:sp>
        <p:nvSpPr>
          <p:cNvPr id="20" name="sketch line">
            <a:extLst>
              <a:ext uri="{FF2B5EF4-FFF2-40B4-BE49-F238E27FC236}">
                <a16:creationId xmlns:a16="http://schemas.microsoft.com/office/drawing/2014/main" id="{3540989C-C7B8-473B-BF87-6F2DA6A900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661305" y="5468206"/>
            <a:ext cx="1371600" cy="18288"/>
          </a:xfrm>
          <a:custGeom>
            <a:avLst/>
            <a:gdLst>
              <a:gd name="connsiteX0" fmla="*/ 0 w 1371600"/>
              <a:gd name="connsiteY0" fmla="*/ 0 h 18288"/>
              <a:gd name="connsiteX1" fmla="*/ 685800 w 1371600"/>
              <a:gd name="connsiteY1" fmla="*/ 0 h 18288"/>
              <a:gd name="connsiteX2" fmla="*/ 1371600 w 1371600"/>
              <a:gd name="connsiteY2" fmla="*/ 0 h 18288"/>
              <a:gd name="connsiteX3" fmla="*/ 1371600 w 1371600"/>
              <a:gd name="connsiteY3" fmla="*/ 18288 h 18288"/>
              <a:gd name="connsiteX4" fmla="*/ 713232 w 1371600"/>
              <a:gd name="connsiteY4" fmla="*/ 18288 h 18288"/>
              <a:gd name="connsiteX5" fmla="*/ 0 w 1371600"/>
              <a:gd name="connsiteY5" fmla="*/ 18288 h 18288"/>
              <a:gd name="connsiteX6" fmla="*/ 0 w 1371600"/>
              <a:gd name="connsiteY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600" h="18288" fill="none" extrusionOk="0">
                <a:moveTo>
                  <a:pt x="0" y="0"/>
                </a:moveTo>
                <a:cubicBezTo>
                  <a:pt x="247303" y="31625"/>
                  <a:pt x="422310" y="-25629"/>
                  <a:pt x="685800" y="0"/>
                </a:cubicBezTo>
                <a:cubicBezTo>
                  <a:pt x="949290" y="25629"/>
                  <a:pt x="1192357" y="6696"/>
                  <a:pt x="1371600" y="0"/>
                </a:cubicBezTo>
                <a:cubicBezTo>
                  <a:pt x="1371355" y="6649"/>
                  <a:pt x="1371915" y="11310"/>
                  <a:pt x="1371600" y="18288"/>
                </a:cubicBezTo>
                <a:cubicBezTo>
                  <a:pt x="1107995" y="26464"/>
                  <a:pt x="1033361" y="32942"/>
                  <a:pt x="713232" y="18288"/>
                </a:cubicBezTo>
                <a:cubicBezTo>
                  <a:pt x="393103" y="3634"/>
                  <a:pt x="289343" y="43221"/>
                  <a:pt x="0" y="18288"/>
                </a:cubicBezTo>
                <a:cubicBezTo>
                  <a:pt x="-459" y="11562"/>
                  <a:pt x="-31" y="5093"/>
                  <a:pt x="0" y="0"/>
                </a:cubicBezTo>
                <a:close/>
              </a:path>
              <a:path w="1371600" h="18288" stroke="0" extrusionOk="0">
                <a:moveTo>
                  <a:pt x="0" y="0"/>
                </a:moveTo>
                <a:cubicBezTo>
                  <a:pt x="170249" y="-24099"/>
                  <a:pt x="504634" y="14338"/>
                  <a:pt x="644652" y="0"/>
                </a:cubicBezTo>
                <a:cubicBezTo>
                  <a:pt x="784670" y="-14338"/>
                  <a:pt x="1087773" y="8679"/>
                  <a:pt x="1371600" y="0"/>
                </a:cubicBezTo>
                <a:cubicBezTo>
                  <a:pt x="1372456" y="3662"/>
                  <a:pt x="1371030" y="13946"/>
                  <a:pt x="1371600" y="18288"/>
                </a:cubicBezTo>
                <a:cubicBezTo>
                  <a:pt x="1176823" y="-1409"/>
                  <a:pt x="900830" y="9989"/>
                  <a:pt x="713232" y="18288"/>
                </a:cubicBezTo>
                <a:cubicBezTo>
                  <a:pt x="525634" y="26587"/>
                  <a:pt x="282837" y="5724"/>
                  <a:pt x="0" y="18288"/>
                </a:cubicBezTo>
                <a:cubicBezTo>
                  <a:pt x="367" y="13143"/>
                  <a:pt x="-823" y="5844"/>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615697673">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5A39AEF9-607F-273E-A34C-7A997610896C}"/>
              </a:ext>
            </a:extLst>
          </p:cNvPr>
          <p:cNvSpPr txBox="1"/>
          <p:nvPr/>
        </p:nvSpPr>
        <p:spPr>
          <a:xfrm>
            <a:off x="4654294" y="4777739"/>
            <a:ext cx="6897626" cy="1399223"/>
          </a:xfrm>
          <a:prstGeom prst="rect">
            <a:avLst/>
          </a:prstGeom>
        </p:spPr>
        <p:txBody>
          <a:bodyPr vert="horz" lIns="91440" tIns="45720" rIns="91440" bIns="45720" rtlCol="0" anchor="ctr">
            <a:normAutofit/>
          </a:bodyPr>
          <a:lstStyle/>
          <a:p>
            <a:pPr>
              <a:lnSpc>
                <a:spcPct val="90000"/>
              </a:lnSpc>
              <a:spcAft>
                <a:spcPts val="600"/>
              </a:spcAft>
            </a:pPr>
            <a:r>
              <a:rPr lang="en-US" sz="2800" b="0" i="0" dirty="0">
                <a:effectLst/>
              </a:rPr>
              <a:t>Many learners need help navigating through their environment </a:t>
            </a:r>
          </a:p>
          <a:p>
            <a:pPr indent="-228600">
              <a:lnSpc>
                <a:spcPct val="90000"/>
              </a:lnSpc>
              <a:spcAft>
                <a:spcPts val="600"/>
              </a:spcAft>
              <a:buFont typeface="Arial" panose="020B0604020202020204" pitchFamily="34" charset="0"/>
              <a:buChar char="•"/>
            </a:pPr>
            <a:endParaRPr lang="en-US" sz="2800" dirty="0"/>
          </a:p>
        </p:txBody>
      </p:sp>
      <p:pic>
        <p:nvPicPr>
          <p:cNvPr id="3" name="Picture 2" descr="A picture containing text, indoor, floor, open&#10;&#10;Description automatically generated">
            <a:extLst>
              <a:ext uri="{FF2B5EF4-FFF2-40B4-BE49-F238E27FC236}">
                <a16:creationId xmlns:a16="http://schemas.microsoft.com/office/drawing/2014/main" id="{743CCE68-1D38-9E1D-5BF3-A0D42AA2070C}"/>
              </a:ext>
            </a:extLst>
          </p:cNvPr>
          <p:cNvPicPr>
            <a:picLocks noChangeAspect="1"/>
          </p:cNvPicPr>
          <p:nvPr/>
        </p:nvPicPr>
        <p:blipFill rotWithShape="1">
          <a:blip r:embed="rId4"/>
          <a:srcRect r="30666"/>
          <a:stretch/>
        </p:blipFill>
        <p:spPr>
          <a:xfrm rot="5400000">
            <a:off x="7476302" y="-177728"/>
            <a:ext cx="4349548" cy="4705004"/>
          </a:xfrm>
          <a:prstGeom prst="rect">
            <a:avLst/>
          </a:prstGeom>
        </p:spPr>
      </p:pic>
    </p:spTree>
    <p:extLst>
      <p:ext uri="{BB962C8B-B14F-4D97-AF65-F5344CB8AC3E}">
        <p14:creationId xmlns:p14="http://schemas.microsoft.com/office/powerpoint/2010/main" val="4240623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3D028F3-18EF-6312-6F87-AB0919D64A3F}"/>
              </a:ext>
            </a:extLst>
          </p:cNvPr>
          <p:cNvSpPr>
            <a:spLocks noGrp="1"/>
          </p:cNvSpPr>
          <p:nvPr>
            <p:ph type="title"/>
          </p:nvPr>
        </p:nvSpPr>
        <p:spPr>
          <a:xfrm>
            <a:off x="640080" y="325369"/>
            <a:ext cx="4368602" cy="1956841"/>
          </a:xfrm>
        </p:spPr>
        <p:txBody>
          <a:bodyPr anchor="b">
            <a:normAutofit/>
          </a:bodyPr>
          <a:lstStyle/>
          <a:p>
            <a:r>
              <a:rPr lang="en-US" sz="4200"/>
              <a:t>Flexibility is more than just about space</a:t>
            </a:r>
          </a:p>
        </p:txBody>
      </p:sp>
      <p:sp>
        <p:nvSpPr>
          <p:cNvPr id="19"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11D0C1B-369C-B0AE-8A58-A69D01C84A9F}"/>
              </a:ext>
            </a:extLst>
          </p:cNvPr>
          <p:cNvSpPr>
            <a:spLocks noGrp="1"/>
          </p:cNvSpPr>
          <p:nvPr>
            <p:ph idx="1"/>
          </p:nvPr>
        </p:nvSpPr>
        <p:spPr>
          <a:xfrm>
            <a:off x="640080" y="2872899"/>
            <a:ext cx="4243589" cy="3320668"/>
          </a:xfrm>
        </p:spPr>
        <p:txBody>
          <a:bodyPr>
            <a:normAutofit/>
          </a:bodyPr>
          <a:lstStyle/>
          <a:p>
            <a:pPr marL="0" indent="0">
              <a:buNone/>
            </a:pPr>
            <a:r>
              <a:rPr lang="en-US" sz="2200" dirty="0"/>
              <a:t>It is perhaps the ability:</a:t>
            </a:r>
          </a:p>
          <a:p>
            <a:r>
              <a:rPr lang="en-US" sz="2200" dirty="0"/>
              <a:t>To rearrange the </a:t>
            </a:r>
            <a:r>
              <a:rPr lang="en-US" sz="2200" b="1" dirty="0"/>
              <a:t>elements in space</a:t>
            </a:r>
            <a:r>
              <a:rPr lang="en-US" sz="2200" dirty="0"/>
              <a:t> quickly</a:t>
            </a:r>
          </a:p>
          <a:p>
            <a:r>
              <a:rPr lang="en-US" sz="2200" dirty="0"/>
              <a:t>Of the </a:t>
            </a:r>
            <a:r>
              <a:rPr lang="en-US" sz="2200" b="1" dirty="0"/>
              <a:t>organization</a:t>
            </a:r>
            <a:r>
              <a:rPr lang="en-US" sz="2200" dirty="0"/>
              <a:t> to change</a:t>
            </a:r>
          </a:p>
          <a:p>
            <a:r>
              <a:rPr lang="en-US" sz="2200" dirty="0"/>
              <a:t>Of </a:t>
            </a:r>
            <a:r>
              <a:rPr lang="en-US" sz="2200" b="1" dirty="0"/>
              <a:t>technology</a:t>
            </a:r>
            <a:r>
              <a:rPr lang="en-US" sz="2200" dirty="0"/>
              <a:t> to be responsive to support different ways of teaching and learning</a:t>
            </a:r>
          </a:p>
        </p:txBody>
      </p:sp>
      <p:pic>
        <p:nvPicPr>
          <p:cNvPr id="5" name="Picture 4" descr="A group of people in a room&#10;&#10;Description automatically generated">
            <a:extLst>
              <a:ext uri="{FF2B5EF4-FFF2-40B4-BE49-F238E27FC236}">
                <a16:creationId xmlns:a16="http://schemas.microsoft.com/office/drawing/2014/main" id="{205FB495-DB2F-8E0B-C868-95FEA38FE75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2"/>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1340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0B3F119-1624-321A-B93D-CC36F68583B6}"/>
              </a:ext>
            </a:extLst>
          </p:cNvPr>
          <p:cNvSpPr>
            <a:spLocks noGrp="1"/>
          </p:cNvSpPr>
          <p:nvPr>
            <p:ph type="title"/>
          </p:nvPr>
        </p:nvSpPr>
        <p:spPr>
          <a:xfrm>
            <a:off x="640080" y="325369"/>
            <a:ext cx="4368602" cy="1956841"/>
          </a:xfrm>
        </p:spPr>
        <p:txBody>
          <a:bodyPr anchor="b">
            <a:normAutofit/>
          </a:bodyPr>
          <a:lstStyle/>
          <a:p>
            <a:r>
              <a:rPr lang="en-US" sz="5400" dirty="0"/>
              <a:t>How inclusive is this?</a:t>
            </a:r>
          </a:p>
        </p:txBody>
      </p:sp>
      <p:sp>
        <p:nvSpPr>
          <p:cNvPr id="1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7">
            <a:extLst>
              <a:ext uri="{FF2B5EF4-FFF2-40B4-BE49-F238E27FC236}">
                <a16:creationId xmlns:a16="http://schemas.microsoft.com/office/drawing/2014/main" id="{3458A6F5-F491-EC7D-8942-83915A099FB1}"/>
              </a:ext>
            </a:extLst>
          </p:cNvPr>
          <p:cNvSpPr>
            <a:spLocks noGrp="1"/>
          </p:cNvSpPr>
          <p:nvPr>
            <p:ph idx="1"/>
          </p:nvPr>
        </p:nvSpPr>
        <p:spPr>
          <a:xfrm>
            <a:off x="640080" y="2872899"/>
            <a:ext cx="4243589" cy="3320668"/>
          </a:xfrm>
        </p:spPr>
        <p:txBody>
          <a:bodyPr>
            <a:normAutofit/>
          </a:bodyPr>
          <a:lstStyle/>
          <a:p>
            <a:r>
              <a:rPr lang="en-US" dirty="0"/>
              <a:t>Auditoria and stairs. But what if I use a wheel-chair?</a:t>
            </a:r>
          </a:p>
        </p:txBody>
      </p:sp>
      <p:pic>
        <p:nvPicPr>
          <p:cNvPr id="4" name="Content Placeholder 3" descr="A store inside of a building&#10;&#10;Description automatically generated">
            <a:extLst>
              <a:ext uri="{FF2B5EF4-FFF2-40B4-BE49-F238E27FC236}">
                <a16:creationId xmlns:a16="http://schemas.microsoft.com/office/drawing/2014/main" id="{518E4DC4-95CD-986B-D8B5-A4EA5DD9C01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253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0C71FA-0EC3-D3CE-26FD-61EBA5508E24}"/>
              </a:ext>
            </a:extLst>
          </p:cNvPr>
          <p:cNvSpPr>
            <a:spLocks noGrp="1"/>
          </p:cNvSpPr>
          <p:nvPr>
            <p:ph type="title"/>
          </p:nvPr>
        </p:nvSpPr>
        <p:spPr>
          <a:xfrm>
            <a:off x="640080" y="325369"/>
            <a:ext cx="4368602" cy="1956841"/>
          </a:xfrm>
        </p:spPr>
        <p:txBody>
          <a:bodyPr anchor="b">
            <a:normAutofit/>
          </a:bodyPr>
          <a:lstStyle/>
          <a:p>
            <a:r>
              <a:rPr lang="en-US" sz="5400" dirty="0"/>
              <a:t>… and this?</a:t>
            </a:r>
          </a:p>
        </p:txBody>
      </p:sp>
      <p:sp>
        <p:nvSpPr>
          <p:cNvPr id="16"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ontent Placeholder 7">
            <a:extLst>
              <a:ext uri="{FF2B5EF4-FFF2-40B4-BE49-F238E27FC236}">
                <a16:creationId xmlns:a16="http://schemas.microsoft.com/office/drawing/2014/main" id="{E47B9C56-A5B6-B72F-01BD-930962490D5A}"/>
              </a:ext>
            </a:extLst>
          </p:cNvPr>
          <p:cNvSpPr>
            <a:spLocks noGrp="1"/>
          </p:cNvSpPr>
          <p:nvPr>
            <p:ph idx="1"/>
          </p:nvPr>
        </p:nvSpPr>
        <p:spPr>
          <a:xfrm>
            <a:off x="640080" y="2872899"/>
            <a:ext cx="4243589" cy="3320668"/>
          </a:xfrm>
        </p:spPr>
        <p:txBody>
          <a:bodyPr>
            <a:normAutofit/>
          </a:bodyPr>
          <a:lstStyle/>
          <a:p>
            <a:r>
              <a:rPr lang="en-US" dirty="0"/>
              <a:t>A lot of hard surfaces – so how easy is it to hear in a space like this?</a:t>
            </a:r>
          </a:p>
        </p:txBody>
      </p:sp>
      <p:pic>
        <p:nvPicPr>
          <p:cNvPr id="4" name="Content Placeholder 3" descr="A picture containing indoor, floor, building, ceiling&#10;&#10;Description automatically generated">
            <a:extLst>
              <a:ext uri="{FF2B5EF4-FFF2-40B4-BE49-F238E27FC236}">
                <a16:creationId xmlns:a16="http://schemas.microsoft.com/office/drawing/2014/main" id="{A782E3A2-0DCD-68C9-6C88-542D2AB0703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606603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B1595A09-E336-4D1B-9B3A-06A2287A5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C0DBEF-5B83-3922-8722-817C2824E36E}"/>
              </a:ext>
            </a:extLst>
          </p:cNvPr>
          <p:cNvSpPr>
            <a:spLocks noGrp="1"/>
          </p:cNvSpPr>
          <p:nvPr>
            <p:ph type="title"/>
          </p:nvPr>
        </p:nvSpPr>
        <p:spPr>
          <a:xfrm>
            <a:off x="640080" y="4777739"/>
            <a:ext cx="3418990" cy="1412119"/>
          </a:xfrm>
        </p:spPr>
        <p:txBody>
          <a:bodyPr>
            <a:normAutofit/>
          </a:bodyPr>
          <a:lstStyle/>
          <a:p>
            <a:r>
              <a:rPr lang="en-US" sz="4800" dirty="0"/>
              <a:t>What about this?</a:t>
            </a:r>
          </a:p>
        </p:txBody>
      </p:sp>
      <p:pic>
        <p:nvPicPr>
          <p:cNvPr id="5" name="Content Placeholder 4" descr="A room with tables and chairs and people in it&#10;&#10;Description automatically generated with low confidence">
            <a:extLst>
              <a:ext uri="{FF2B5EF4-FFF2-40B4-BE49-F238E27FC236}">
                <a16:creationId xmlns:a16="http://schemas.microsoft.com/office/drawing/2014/main" id="{6BC8817C-FEBF-3ED4-C76C-E125BCF2D19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0" y="10"/>
            <a:ext cx="12191980" cy="4558420"/>
          </a:xfrm>
          <a:custGeom>
            <a:avLst/>
            <a:gdLst/>
            <a:ahLst/>
            <a:cxnLst/>
            <a:rect l="l" t="t" r="r" b="b"/>
            <a:pathLst>
              <a:path w="12188952" h="4558430">
                <a:moveTo>
                  <a:pt x="6789701" y="4490221"/>
                </a:moveTo>
                <a:lnTo>
                  <a:pt x="6788702" y="4490299"/>
                </a:lnTo>
                <a:lnTo>
                  <a:pt x="6788476" y="4490833"/>
                </a:lnTo>
                <a:close/>
                <a:moveTo>
                  <a:pt x="0" y="0"/>
                </a:moveTo>
                <a:lnTo>
                  <a:pt x="12188952" y="0"/>
                </a:lnTo>
                <a:lnTo>
                  <a:pt x="12188952" y="3596895"/>
                </a:lnTo>
                <a:lnTo>
                  <a:pt x="12061096" y="3635026"/>
                </a:lnTo>
                <a:cubicBezTo>
                  <a:pt x="11933500" y="3671240"/>
                  <a:pt x="11805390" y="3705769"/>
                  <a:pt x="11676800" y="3738601"/>
                </a:cubicBezTo>
                <a:cubicBezTo>
                  <a:pt x="11262789" y="3846108"/>
                  <a:pt x="10845343" y="3939710"/>
                  <a:pt x="10425355" y="4022140"/>
                </a:cubicBezTo>
                <a:cubicBezTo>
                  <a:pt x="10092810" y="4087351"/>
                  <a:pt x="9759033" y="4145748"/>
                  <a:pt x="9424022" y="4197302"/>
                </a:cubicBezTo>
                <a:cubicBezTo>
                  <a:pt x="9102997" y="4246959"/>
                  <a:pt x="8781133" y="4291526"/>
                  <a:pt x="8458419" y="4331003"/>
                </a:cubicBezTo>
                <a:cubicBezTo>
                  <a:pt x="8211360" y="4361169"/>
                  <a:pt x="7963792" y="4386742"/>
                  <a:pt x="7715970" y="4410950"/>
                </a:cubicBezTo>
                <a:lnTo>
                  <a:pt x="6951716" y="4476730"/>
                </a:lnTo>
                <a:lnTo>
                  <a:pt x="6936303" y="4478801"/>
                </a:lnTo>
                <a:lnTo>
                  <a:pt x="6790448" y="4490162"/>
                </a:lnTo>
                <a:lnTo>
                  <a:pt x="6799941" y="4491982"/>
                </a:lnTo>
                <a:cubicBezTo>
                  <a:pt x="6811623" y="4492448"/>
                  <a:pt x="6823734" y="4490275"/>
                  <a:pt x="6835432" y="4490275"/>
                </a:cubicBezTo>
                <a:cubicBezTo>
                  <a:pt x="6851580" y="4490275"/>
                  <a:pt x="6867729" y="4487668"/>
                  <a:pt x="6884003" y="4487297"/>
                </a:cubicBezTo>
                <a:cubicBezTo>
                  <a:pt x="7115805" y="4481835"/>
                  <a:pt x="7347351" y="4469668"/>
                  <a:pt x="7578771" y="4454770"/>
                </a:cubicBezTo>
                <a:cubicBezTo>
                  <a:pt x="7927552" y="4432302"/>
                  <a:pt x="8276080" y="4404123"/>
                  <a:pt x="8623845" y="4367873"/>
                </a:cubicBezTo>
                <a:cubicBezTo>
                  <a:pt x="8909939" y="4338575"/>
                  <a:pt x="9195310" y="4303940"/>
                  <a:pt x="9479970" y="4263967"/>
                </a:cubicBezTo>
                <a:cubicBezTo>
                  <a:pt x="9864901" y="4209593"/>
                  <a:pt x="10248014" y="4144879"/>
                  <a:pt x="10629308" y="4069810"/>
                </a:cubicBezTo>
                <a:cubicBezTo>
                  <a:pt x="11090114" y="3978690"/>
                  <a:pt x="11546975" y="3871184"/>
                  <a:pt x="11998498" y="3743816"/>
                </a:cubicBezTo>
                <a:lnTo>
                  <a:pt x="12188952" y="3687715"/>
                </a:lnTo>
                <a:lnTo>
                  <a:pt x="12188952" y="3742439"/>
                </a:lnTo>
                <a:lnTo>
                  <a:pt x="11829257" y="3846853"/>
                </a:lnTo>
                <a:cubicBezTo>
                  <a:pt x="11534769" y="3926550"/>
                  <a:pt x="11238120" y="3997436"/>
                  <a:pt x="10939183" y="4061368"/>
                </a:cubicBezTo>
                <a:cubicBezTo>
                  <a:pt x="10622824" y="4129150"/>
                  <a:pt x="10304941" y="4189147"/>
                  <a:pt x="9985530" y="4241373"/>
                </a:cubicBezTo>
                <a:cubicBezTo>
                  <a:pt x="9720036" y="4284822"/>
                  <a:pt x="9453814" y="4323467"/>
                  <a:pt x="9186882" y="4357320"/>
                </a:cubicBezTo>
                <a:cubicBezTo>
                  <a:pt x="8984197" y="4382894"/>
                  <a:pt x="8781514" y="4406977"/>
                  <a:pt x="8578198" y="4426839"/>
                </a:cubicBezTo>
                <a:cubicBezTo>
                  <a:pt x="8340547" y="4449559"/>
                  <a:pt x="8102644" y="4471034"/>
                  <a:pt x="7864358" y="4488290"/>
                </a:cubicBezTo>
                <a:cubicBezTo>
                  <a:pt x="7554994" y="4510634"/>
                  <a:pt x="7245502" y="4528512"/>
                  <a:pt x="6935502" y="4539684"/>
                </a:cubicBezTo>
                <a:cubicBezTo>
                  <a:pt x="6782917" y="4545147"/>
                  <a:pt x="6630334" y="4548995"/>
                  <a:pt x="6477750" y="4553587"/>
                </a:cubicBezTo>
                <a:cubicBezTo>
                  <a:pt x="6439195" y="4551503"/>
                  <a:pt x="6400529" y="4553128"/>
                  <a:pt x="6362294" y="4558430"/>
                </a:cubicBezTo>
                <a:lnTo>
                  <a:pt x="6057129" y="4558430"/>
                </a:lnTo>
                <a:lnTo>
                  <a:pt x="5977784" y="4553836"/>
                </a:lnTo>
                <a:cubicBezTo>
                  <a:pt x="5740261" y="4541423"/>
                  <a:pt x="5502739" y="4527644"/>
                  <a:pt x="5265087" y="4517587"/>
                </a:cubicBezTo>
                <a:cubicBezTo>
                  <a:pt x="4958267" y="4505171"/>
                  <a:pt x="4651826" y="4484691"/>
                  <a:pt x="4346277" y="4455517"/>
                </a:cubicBezTo>
                <a:cubicBezTo>
                  <a:pt x="4021654" y="4424605"/>
                  <a:pt x="3697795" y="4389970"/>
                  <a:pt x="3373045" y="4356948"/>
                </a:cubicBezTo>
                <a:cubicBezTo>
                  <a:pt x="3035412" y="4322686"/>
                  <a:pt x="2698456" y="4283047"/>
                  <a:pt x="2362173" y="4238021"/>
                </a:cubicBezTo>
                <a:cubicBezTo>
                  <a:pt x="1984692" y="4187868"/>
                  <a:pt x="1608364" y="4130142"/>
                  <a:pt x="1233177" y="4064845"/>
                </a:cubicBezTo>
                <a:cubicBezTo>
                  <a:pt x="842181" y="3996132"/>
                  <a:pt x="453758" y="3917644"/>
                  <a:pt x="68500" y="3825138"/>
                </a:cubicBezTo>
                <a:lnTo>
                  <a:pt x="0" y="3807783"/>
                </a:lnTo>
                <a:lnTo>
                  <a:pt x="0" y="3751294"/>
                </a:lnTo>
                <a:lnTo>
                  <a:pt x="72441" y="3770071"/>
                </a:lnTo>
                <a:cubicBezTo>
                  <a:pt x="247961" y="3812249"/>
                  <a:pt x="424164" y="3851509"/>
                  <a:pt x="600716" y="3888441"/>
                </a:cubicBezTo>
                <a:cubicBezTo>
                  <a:pt x="988279" y="3969255"/>
                  <a:pt x="1378133" y="4038153"/>
                  <a:pt x="1769512" y="4098609"/>
                </a:cubicBezTo>
                <a:cubicBezTo>
                  <a:pt x="2052426" y="4142185"/>
                  <a:pt x="2335725" y="4182282"/>
                  <a:pt x="2613554" y="4215551"/>
                </a:cubicBezTo>
                <a:cubicBezTo>
                  <a:pt x="2605544" y="4218158"/>
                  <a:pt x="2594611" y="4208102"/>
                  <a:pt x="2581134" y="4205620"/>
                </a:cubicBezTo>
                <a:cubicBezTo>
                  <a:pt x="2087178" y="4113668"/>
                  <a:pt x="1597684" y="4002775"/>
                  <a:pt x="1112635" y="3872923"/>
                </a:cubicBezTo>
                <a:cubicBezTo>
                  <a:pt x="880453" y="3810852"/>
                  <a:pt x="649713" y="3744374"/>
                  <a:pt x="420412" y="3673490"/>
                </a:cubicBezTo>
                <a:lnTo>
                  <a:pt x="0" y="3534573"/>
                </a:lnTo>
                <a:close/>
              </a:path>
            </a:pathLst>
          </a:custGeom>
        </p:spPr>
      </p:pic>
      <p:sp>
        <p:nvSpPr>
          <p:cNvPr id="14" name="sketch line">
            <a:extLst>
              <a:ext uri="{FF2B5EF4-FFF2-40B4-BE49-F238E27FC236}">
                <a16:creationId xmlns:a16="http://schemas.microsoft.com/office/drawing/2014/main" id="{3540989C-C7B8-473B-BF87-6F2DA6A900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661305" y="5468206"/>
            <a:ext cx="1371600" cy="18288"/>
          </a:xfrm>
          <a:custGeom>
            <a:avLst/>
            <a:gdLst>
              <a:gd name="connsiteX0" fmla="*/ 0 w 1371600"/>
              <a:gd name="connsiteY0" fmla="*/ 0 h 18288"/>
              <a:gd name="connsiteX1" fmla="*/ 685800 w 1371600"/>
              <a:gd name="connsiteY1" fmla="*/ 0 h 18288"/>
              <a:gd name="connsiteX2" fmla="*/ 1371600 w 1371600"/>
              <a:gd name="connsiteY2" fmla="*/ 0 h 18288"/>
              <a:gd name="connsiteX3" fmla="*/ 1371600 w 1371600"/>
              <a:gd name="connsiteY3" fmla="*/ 18288 h 18288"/>
              <a:gd name="connsiteX4" fmla="*/ 713232 w 1371600"/>
              <a:gd name="connsiteY4" fmla="*/ 18288 h 18288"/>
              <a:gd name="connsiteX5" fmla="*/ 0 w 1371600"/>
              <a:gd name="connsiteY5" fmla="*/ 18288 h 18288"/>
              <a:gd name="connsiteX6" fmla="*/ 0 w 1371600"/>
              <a:gd name="connsiteY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600" h="18288" fill="none" extrusionOk="0">
                <a:moveTo>
                  <a:pt x="0" y="0"/>
                </a:moveTo>
                <a:cubicBezTo>
                  <a:pt x="247303" y="31625"/>
                  <a:pt x="422310" y="-25629"/>
                  <a:pt x="685800" y="0"/>
                </a:cubicBezTo>
                <a:cubicBezTo>
                  <a:pt x="949290" y="25629"/>
                  <a:pt x="1192357" y="6696"/>
                  <a:pt x="1371600" y="0"/>
                </a:cubicBezTo>
                <a:cubicBezTo>
                  <a:pt x="1371355" y="6649"/>
                  <a:pt x="1371915" y="11310"/>
                  <a:pt x="1371600" y="18288"/>
                </a:cubicBezTo>
                <a:cubicBezTo>
                  <a:pt x="1107995" y="26464"/>
                  <a:pt x="1033361" y="32942"/>
                  <a:pt x="713232" y="18288"/>
                </a:cubicBezTo>
                <a:cubicBezTo>
                  <a:pt x="393103" y="3634"/>
                  <a:pt x="289343" y="43221"/>
                  <a:pt x="0" y="18288"/>
                </a:cubicBezTo>
                <a:cubicBezTo>
                  <a:pt x="-459" y="11562"/>
                  <a:pt x="-31" y="5093"/>
                  <a:pt x="0" y="0"/>
                </a:cubicBezTo>
                <a:close/>
              </a:path>
              <a:path w="1371600" h="18288" stroke="0" extrusionOk="0">
                <a:moveTo>
                  <a:pt x="0" y="0"/>
                </a:moveTo>
                <a:cubicBezTo>
                  <a:pt x="170249" y="-24099"/>
                  <a:pt x="504634" y="14338"/>
                  <a:pt x="644652" y="0"/>
                </a:cubicBezTo>
                <a:cubicBezTo>
                  <a:pt x="784670" y="-14338"/>
                  <a:pt x="1087773" y="8679"/>
                  <a:pt x="1371600" y="0"/>
                </a:cubicBezTo>
                <a:cubicBezTo>
                  <a:pt x="1372456" y="3662"/>
                  <a:pt x="1371030" y="13946"/>
                  <a:pt x="1371600" y="18288"/>
                </a:cubicBezTo>
                <a:cubicBezTo>
                  <a:pt x="1176823" y="-1409"/>
                  <a:pt x="900830" y="9989"/>
                  <a:pt x="713232" y="18288"/>
                </a:cubicBezTo>
                <a:cubicBezTo>
                  <a:pt x="525634" y="26587"/>
                  <a:pt x="282837" y="5724"/>
                  <a:pt x="0" y="18288"/>
                </a:cubicBezTo>
                <a:cubicBezTo>
                  <a:pt x="367" y="13143"/>
                  <a:pt x="-823" y="5844"/>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615697673">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B03535B9-9529-0E46-00C9-4091E219DA50}"/>
              </a:ext>
            </a:extLst>
          </p:cNvPr>
          <p:cNvSpPr>
            <a:spLocks noGrp="1"/>
          </p:cNvSpPr>
          <p:nvPr>
            <p:ph idx="1"/>
          </p:nvPr>
        </p:nvSpPr>
        <p:spPr>
          <a:xfrm>
            <a:off x="4654294" y="4777739"/>
            <a:ext cx="6897626" cy="1399223"/>
          </a:xfrm>
        </p:spPr>
        <p:txBody>
          <a:bodyPr anchor="ctr">
            <a:normAutofit/>
          </a:bodyPr>
          <a:lstStyle/>
          <a:p>
            <a:r>
              <a:rPr lang="en-US" dirty="0"/>
              <a:t>Lots going on, but is it too much?</a:t>
            </a:r>
          </a:p>
        </p:txBody>
      </p:sp>
    </p:spTree>
    <p:extLst>
      <p:ext uri="{BB962C8B-B14F-4D97-AF65-F5344CB8AC3E}">
        <p14:creationId xmlns:p14="http://schemas.microsoft.com/office/powerpoint/2010/main" val="202262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3C33E598-47FA-0C41-8A99-D50AE9169996}"/>
              </a:ext>
            </a:extLst>
          </p:cNvPr>
          <p:cNvGraphicFramePr>
            <a:graphicFrameLocks noGrp="1"/>
          </p:cNvGraphicFramePr>
          <p:nvPr/>
        </p:nvGraphicFramePr>
        <p:xfrm>
          <a:off x="70278" y="966106"/>
          <a:ext cx="12121722" cy="5830663"/>
        </p:xfrm>
        <a:graphic>
          <a:graphicData uri="http://schemas.openxmlformats.org/drawingml/2006/table">
            <a:tbl>
              <a:tblPr firstRow="1" bandRow="1">
                <a:tableStyleId>{125E5076-3810-47DD-B79F-674D7AD40C01}</a:tableStyleId>
              </a:tblPr>
              <a:tblGrid>
                <a:gridCol w="2932414">
                  <a:extLst>
                    <a:ext uri="{9D8B030D-6E8A-4147-A177-3AD203B41FA5}">
                      <a16:colId xmlns:a16="http://schemas.microsoft.com/office/drawing/2014/main" val="2448097606"/>
                    </a:ext>
                  </a:extLst>
                </a:gridCol>
                <a:gridCol w="2137719">
                  <a:extLst>
                    <a:ext uri="{9D8B030D-6E8A-4147-A177-3AD203B41FA5}">
                      <a16:colId xmlns:a16="http://schemas.microsoft.com/office/drawing/2014/main" val="3018058075"/>
                    </a:ext>
                  </a:extLst>
                </a:gridCol>
                <a:gridCol w="1198605">
                  <a:extLst>
                    <a:ext uri="{9D8B030D-6E8A-4147-A177-3AD203B41FA5}">
                      <a16:colId xmlns:a16="http://schemas.microsoft.com/office/drawing/2014/main" val="579379898"/>
                    </a:ext>
                  </a:extLst>
                </a:gridCol>
                <a:gridCol w="2594919">
                  <a:extLst>
                    <a:ext uri="{9D8B030D-6E8A-4147-A177-3AD203B41FA5}">
                      <a16:colId xmlns:a16="http://schemas.microsoft.com/office/drawing/2014/main" val="3956729945"/>
                    </a:ext>
                  </a:extLst>
                </a:gridCol>
                <a:gridCol w="3258065">
                  <a:extLst>
                    <a:ext uri="{9D8B030D-6E8A-4147-A177-3AD203B41FA5}">
                      <a16:colId xmlns:a16="http://schemas.microsoft.com/office/drawing/2014/main" val="3609297364"/>
                    </a:ext>
                  </a:extLst>
                </a:gridCol>
              </a:tblGrid>
              <a:tr h="711131">
                <a:tc gridSpan="2">
                  <a:txBody>
                    <a:bodyPr/>
                    <a:lstStyle/>
                    <a:p>
                      <a:r>
                        <a:rPr lang="en-US" sz="2000" dirty="0"/>
                        <a:t>Direct teaching</a:t>
                      </a:r>
                    </a:p>
                  </a:txBody>
                  <a:tcPr marL="121920" marR="121920" marT="60960" marB="60960"/>
                </a:tc>
                <a:tc hMerge="1">
                  <a:txBody>
                    <a:bodyPr/>
                    <a:lstStyle/>
                    <a:p>
                      <a:endParaRPr lang="en-US" sz="2000" dirty="0"/>
                    </a:p>
                  </a:txBody>
                  <a:tcPr marL="121920" marR="121920" marT="60960" marB="60960"/>
                </a:tc>
                <a:tc>
                  <a:txBody>
                    <a:bodyPr/>
                    <a:lstStyle/>
                    <a:p>
                      <a:r>
                        <a:rPr lang="en-US" sz="2000" dirty="0"/>
                        <a:t>Group Size</a:t>
                      </a:r>
                    </a:p>
                  </a:txBody>
                  <a:tcPr marL="121920" marR="121920" marT="60960" marB="60960"/>
                </a:tc>
                <a:tc>
                  <a:txBody>
                    <a:bodyPr/>
                    <a:lstStyle/>
                    <a:p>
                      <a:r>
                        <a:rPr lang="en-US" sz="2000" dirty="0"/>
                        <a:t>Activity</a:t>
                      </a:r>
                    </a:p>
                  </a:txBody>
                  <a:tcPr marL="121920" marR="121920" marT="60960" marB="60960"/>
                </a:tc>
                <a:tc>
                  <a:txBody>
                    <a:bodyPr/>
                    <a:lstStyle/>
                    <a:p>
                      <a:r>
                        <a:rPr lang="en-US" sz="2000" dirty="0"/>
                        <a:t>Key features</a:t>
                      </a:r>
                    </a:p>
                  </a:txBody>
                  <a:tcPr marL="121920" marR="121920" marT="60960" marB="60960"/>
                </a:tc>
                <a:extLst>
                  <a:ext uri="{0D108BD9-81ED-4DB2-BD59-A6C34878D82A}">
                    <a16:rowId xmlns:a16="http://schemas.microsoft.com/office/drawing/2014/main" val="146370548"/>
                  </a:ext>
                </a:extLst>
              </a:tr>
              <a:tr h="2099622">
                <a:tc>
                  <a:txBody>
                    <a:bodyPr/>
                    <a:lstStyle/>
                    <a:p>
                      <a:endParaRPr lang="en-US" sz="2000" dirty="0"/>
                    </a:p>
                    <a:p>
                      <a:endParaRPr lang="en-US" sz="2000" dirty="0"/>
                    </a:p>
                    <a:p>
                      <a:endParaRPr lang="en-US" sz="2000" dirty="0"/>
                    </a:p>
                    <a:p>
                      <a:endParaRPr lang="en-US" sz="2000" dirty="0"/>
                    </a:p>
                    <a:p>
                      <a:endParaRPr lang="en-US" sz="2000" dirty="0"/>
                    </a:p>
                    <a:p>
                      <a:endParaRPr lang="en-US" sz="2000" dirty="0"/>
                    </a:p>
                  </a:txBody>
                  <a:tcPr marL="121920" marR="121920" marT="60960" marB="60960"/>
                </a:tc>
                <a:tc>
                  <a:txBody>
                    <a:bodyPr/>
                    <a:lstStyle/>
                    <a:p>
                      <a:endParaRPr lang="en-US" sz="2000" dirty="0"/>
                    </a:p>
                  </a:txBody>
                  <a:tcPr marL="121920" marR="121920" marT="60960" marB="60960"/>
                </a:tc>
                <a:tc>
                  <a:txBody>
                    <a:bodyPr/>
                    <a:lstStyle/>
                    <a:p>
                      <a:endParaRPr lang="en-US" sz="2000" dirty="0"/>
                    </a:p>
                    <a:p>
                      <a:r>
                        <a:rPr lang="en-GB" sz="2000" kern="1200" dirty="0">
                          <a:effectLst/>
                        </a:rPr>
                        <a:t>2 - 5</a:t>
                      </a:r>
                    </a:p>
                    <a:p>
                      <a:r>
                        <a:rPr lang="en-GB" sz="2000" kern="1200" dirty="0">
                          <a:effectLst/>
                        </a:rPr>
                        <a:t>6 - 10</a:t>
                      </a:r>
                    </a:p>
                    <a:p>
                      <a:r>
                        <a:rPr lang="en-GB" sz="2000" kern="1200" dirty="0">
                          <a:effectLst/>
                        </a:rPr>
                        <a:t>11 - 25</a:t>
                      </a:r>
                      <a:r>
                        <a:rPr lang="en-GB" sz="2000" dirty="0">
                          <a:effectLst/>
                        </a:rPr>
                        <a:t> </a:t>
                      </a:r>
                      <a:endParaRPr lang="en-US" sz="2000" dirty="0"/>
                    </a:p>
                  </a:txBody>
                  <a:tcPr marL="121920" marR="121920" marT="60960" marB="60960"/>
                </a:tc>
                <a:tc>
                  <a:txBody>
                    <a:bodyPr/>
                    <a:lstStyle/>
                    <a:p>
                      <a:endParaRPr lang="en-US" sz="2000" dirty="0"/>
                    </a:p>
                    <a:p>
                      <a:r>
                        <a:rPr lang="en-US" sz="2000" dirty="0"/>
                        <a:t>Receiving information</a:t>
                      </a:r>
                    </a:p>
                    <a:p>
                      <a:r>
                        <a:rPr lang="en-US" sz="2000" dirty="0"/>
                        <a:t>Learning through teaching others</a:t>
                      </a:r>
                    </a:p>
                  </a:txBody>
                  <a:tcPr marL="121920" marR="121920" marT="60960" marB="60960"/>
                </a:tc>
                <a:tc>
                  <a:txBody>
                    <a:bodyPr/>
                    <a:lstStyle/>
                    <a:p>
                      <a:r>
                        <a:rPr lang="en-US" sz="2000" dirty="0"/>
                        <a:t>Classroom</a:t>
                      </a:r>
                      <a:endParaRPr lang="en-GB" sz="2000" kern="1200" dirty="0">
                        <a:effectLst/>
                      </a:endParaRPr>
                    </a:p>
                    <a:p>
                      <a:r>
                        <a:rPr lang="en-GB" sz="2000" kern="1200" dirty="0">
                          <a:effectLst/>
                        </a:rPr>
                        <a:t>Size of room</a:t>
                      </a:r>
                    </a:p>
                    <a:p>
                      <a:r>
                        <a:rPr lang="en-GB" sz="2000" kern="1200" dirty="0">
                          <a:effectLst/>
                        </a:rPr>
                        <a:t>Shape of room</a:t>
                      </a:r>
                    </a:p>
                    <a:p>
                      <a:r>
                        <a:rPr lang="en-GB" sz="2000" kern="1200" dirty="0">
                          <a:effectLst/>
                        </a:rPr>
                        <a:t>Audibility </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2000" kern="1200" dirty="0">
                          <a:effectLst/>
                        </a:rPr>
                        <a:t>Lighting control</a:t>
                      </a:r>
                    </a:p>
                    <a:p>
                      <a:endParaRPr lang="en-US" sz="2000" dirty="0"/>
                    </a:p>
                  </a:txBody>
                  <a:tcPr marL="121920" marR="121920" marT="60960" marB="60960"/>
                </a:tc>
                <a:extLst>
                  <a:ext uri="{0D108BD9-81ED-4DB2-BD59-A6C34878D82A}">
                    <a16:rowId xmlns:a16="http://schemas.microsoft.com/office/drawing/2014/main" val="1068146997"/>
                  </a:ext>
                </a:extLst>
              </a:tr>
              <a:tr h="711131">
                <a:tc gridSpan="2">
                  <a:txBody>
                    <a:bodyPr/>
                    <a:lstStyle/>
                    <a:p>
                      <a:r>
                        <a:rPr lang="en-GB" sz="2000" kern="1200" dirty="0">
                          <a:effectLst/>
                        </a:rPr>
                        <a:t>Collaborative teaching </a:t>
                      </a:r>
                      <a:endParaRPr lang="en-US" sz="2000" b="1" dirty="0">
                        <a:solidFill>
                          <a:schemeClr val="bg1"/>
                        </a:solidFill>
                      </a:endParaRPr>
                    </a:p>
                  </a:txBody>
                  <a:tcPr marL="121920" marR="121920" marT="60960" marB="60960">
                    <a:solidFill>
                      <a:schemeClr val="tx1"/>
                    </a:solidFill>
                  </a:tcPr>
                </a:tc>
                <a:tc hMerge="1">
                  <a:txBody>
                    <a:bodyPr/>
                    <a:lstStyle/>
                    <a:p>
                      <a:endParaRPr lang="en-US" sz="2000" b="1" dirty="0">
                        <a:solidFill>
                          <a:schemeClr val="bg1"/>
                        </a:solidFill>
                      </a:endParaRPr>
                    </a:p>
                  </a:txBody>
                  <a:tcPr marL="121920" marR="121920" marT="60960" marB="60960">
                    <a:solidFill>
                      <a:srgbClr val="006299"/>
                    </a:solidFill>
                  </a:tcPr>
                </a:tc>
                <a:tc>
                  <a:txBody>
                    <a:bodyPr/>
                    <a:lstStyle/>
                    <a:p>
                      <a:r>
                        <a:rPr lang="en-US" sz="2000" dirty="0"/>
                        <a:t>Group size</a:t>
                      </a:r>
                      <a:endParaRPr lang="en-US" sz="2000" b="1" dirty="0">
                        <a:solidFill>
                          <a:schemeClr val="bg1"/>
                        </a:solidFill>
                      </a:endParaRPr>
                    </a:p>
                  </a:txBody>
                  <a:tcPr marL="121920" marR="121920" marT="60960" marB="60960">
                    <a:solidFill>
                      <a:schemeClr val="tx1"/>
                    </a:solidFill>
                  </a:tcPr>
                </a:tc>
                <a:tc>
                  <a:txBody>
                    <a:bodyPr/>
                    <a:lstStyle/>
                    <a:p>
                      <a:r>
                        <a:rPr lang="en-US" sz="2000" dirty="0"/>
                        <a:t>Activity</a:t>
                      </a:r>
                      <a:endParaRPr lang="en-US" sz="2000" b="1" dirty="0">
                        <a:solidFill>
                          <a:schemeClr val="bg1"/>
                        </a:solidFill>
                      </a:endParaRPr>
                    </a:p>
                  </a:txBody>
                  <a:tcPr marL="121920" marR="121920" marT="60960" marB="60960">
                    <a:solidFill>
                      <a:schemeClr val="tx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Key features</a:t>
                      </a:r>
                      <a:endParaRPr lang="en-US" sz="2000" b="1" dirty="0">
                        <a:solidFill>
                          <a:schemeClr val="bg1"/>
                        </a:solidFill>
                      </a:endParaRPr>
                    </a:p>
                  </a:txBody>
                  <a:tcPr marL="121920" marR="121920" marT="60960" marB="60960">
                    <a:solidFill>
                      <a:schemeClr val="tx1"/>
                    </a:solidFill>
                  </a:tcPr>
                </a:tc>
                <a:extLst>
                  <a:ext uri="{0D108BD9-81ED-4DB2-BD59-A6C34878D82A}">
                    <a16:rowId xmlns:a16="http://schemas.microsoft.com/office/drawing/2014/main" val="177913402"/>
                  </a:ext>
                </a:extLst>
              </a:tr>
              <a:tr h="2268001">
                <a:tc>
                  <a:txBody>
                    <a:bodyPr/>
                    <a:lstStyle/>
                    <a:p>
                      <a:endParaRPr lang="en-US" sz="2000" dirty="0"/>
                    </a:p>
                  </a:txBody>
                  <a:tcPr marL="121920" marR="121920" marT="60960" marB="60960"/>
                </a:tc>
                <a:tc>
                  <a:txBody>
                    <a:bodyPr/>
                    <a:lstStyle/>
                    <a:p>
                      <a:endParaRPr lang="en-US" sz="2000" dirty="0"/>
                    </a:p>
                  </a:txBody>
                  <a:tcPr marL="121920" marR="121920" marT="60960" marB="6096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GB" sz="2000" kern="1200" dirty="0">
                        <a:effectLst/>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2000" kern="1200" dirty="0">
                          <a:effectLst/>
                        </a:rPr>
                        <a:t>25 – 90 +</a:t>
                      </a:r>
                    </a:p>
                    <a:p>
                      <a:endParaRPr lang="en-US" sz="2000" dirty="0"/>
                    </a:p>
                  </a:txBody>
                  <a:tcPr marL="121920" marR="121920" marT="60960" marB="60960"/>
                </a:tc>
                <a:tc>
                  <a:txBody>
                    <a:bodyPr/>
                    <a:lstStyle/>
                    <a:p>
                      <a:endParaRPr lang="en-GB" sz="2000" kern="1200" dirty="0">
                        <a:effectLst/>
                      </a:endParaRPr>
                    </a:p>
                    <a:p>
                      <a:r>
                        <a:rPr lang="en-GB" sz="2000" kern="1200" dirty="0">
                          <a:effectLst/>
                        </a:rPr>
                        <a:t>Collaborating</a:t>
                      </a:r>
                    </a:p>
                    <a:p>
                      <a:r>
                        <a:rPr lang="en-GB" sz="2000" kern="1200" dirty="0">
                          <a:effectLst/>
                        </a:rPr>
                        <a:t>Communication</a:t>
                      </a:r>
                    </a:p>
                    <a:p>
                      <a:r>
                        <a:rPr lang="en-GB" sz="2000" kern="1200" dirty="0">
                          <a:effectLst/>
                        </a:rPr>
                        <a:t>Supporting others</a:t>
                      </a:r>
                    </a:p>
                    <a:p>
                      <a:r>
                        <a:rPr lang="en-GB" sz="2000" kern="1200" dirty="0">
                          <a:effectLst/>
                        </a:rPr>
                        <a:t>Team work</a:t>
                      </a:r>
                    </a:p>
                    <a:p>
                      <a:r>
                        <a:rPr lang="en-GB" sz="2000" kern="1200" dirty="0">
                          <a:effectLst/>
                        </a:rPr>
                        <a:t>Sharing ideas</a:t>
                      </a:r>
                      <a:r>
                        <a:rPr lang="en-GB" sz="2000" dirty="0">
                          <a:effectLst/>
                        </a:rPr>
                        <a:t> </a:t>
                      </a:r>
                      <a:endParaRPr lang="en-US" sz="2000" dirty="0"/>
                    </a:p>
                  </a:txBody>
                  <a:tcPr marL="121920" marR="121920" marT="60960" marB="6096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kern="1200" dirty="0">
                          <a:effectLst/>
                        </a:rPr>
                        <a:t>Large space</a:t>
                      </a:r>
                      <a:endParaRPr lang="en-GB" sz="2000" kern="1200" dirty="0">
                        <a:effectLst/>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2000" kern="1200" dirty="0">
                          <a:effectLst/>
                        </a:rPr>
                        <a:t>Adaptable for different sizes</a:t>
                      </a:r>
                    </a:p>
                    <a:p>
                      <a:r>
                        <a:rPr lang="en-GB" sz="2000" kern="1200" dirty="0">
                          <a:effectLst/>
                        </a:rPr>
                        <a:t>Multiple focal points</a:t>
                      </a:r>
                      <a:r>
                        <a:rPr lang="en-GB" sz="2000" dirty="0">
                          <a:effectLst/>
                        </a:rPr>
                        <a:t> </a:t>
                      </a:r>
                    </a:p>
                    <a:p>
                      <a:r>
                        <a:rPr lang="en-GB" sz="2000" dirty="0">
                          <a:effectLst/>
                        </a:rPr>
                        <a:t>Audibility</a:t>
                      </a:r>
                    </a:p>
                    <a:p>
                      <a:r>
                        <a:rPr lang="en-GB" sz="2000" dirty="0">
                          <a:effectLst/>
                        </a:rPr>
                        <a:t>Control of lighting</a:t>
                      </a:r>
                    </a:p>
                    <a:p>
                      <a:r>
                        <a:rPr lang="en-GB" sz="2000" kern="1200" dirty="0">
                          <a:effectLst/>
                        </a:rPr>
                        <a:t>Unobstructed visibility </a:t>
                      </a:r>
                      <a:endParaRPr lang="en-US" sz="2000" dirty="0"/>
                    </a:p>
                  </a:txBody>
                  <a:tcPr marL="121920" marR="121920" marT="60960" marB="60960"/>
                </a:tc>
                <a:extLst>
                  <a:ext uri="{0D108BD9-81ED-4DB2-BD59-A6C34878D82A}">
                    <a16:rowId xmlns:a16="http://schemas.microsoft.com/office/drawing/2014/main" val="4136126579"/>
                  </a:ext>
                </a:extLst>
              </a:tr>
            </a:tbl>
          </a:graphicData>
        </a:graphic>
      </p:graphicFrame>
      <p:grpSp>
        <p:nvGrpSpPr>
          <p:cNvPr id="65" name="Group 64">
            <a:extLst>
              <a:ext uri="{FF2B5EF4-FFF2-40B4-BE49-F238E27FC236}">
                <a16:creationId xmlns:a16="http://schemas.microsoft.com/office/drawing/2014/main" id="{3224DFA6-BE31-4445-905D-13FC735A33A1}"/>
              </a:ext>
            </a:extLst>
          </p:cNvPr>
          <p:cNvGrpSpPr/>
          <p:nvPr/>
        </p:nvGrpSpPr>
        <p:grpSpPr>
          <a:xfrm>
            <a:off x="218870" y="1763527"/>
            <a:ext cx="2679944" cy="1268291"/>
            <a:chOff x="2911032" y="1716318"/>
            <a:chExt cx="2009958" cy="951218"/>
          </a:xfrm>
        </p:grpSpPr>
        <p:sp>
          <p:nvSpPr>
            <p:cNvPr id="5" name="Rectangle 4">
              <a:extLst>
                <a:ext uri="{FF2B5EF4-FFF2-40B4-BE49-F238E27FC236}">
                  <a16:creationId xmlns:a16="http://schemas.microsoft.com/office/drawing/2014/main" id="{4429FA9C-ACBB-5B4B-881D-D170241187E0}"/>
                </a:ext>
              </a:extLst>
            </p:cNvPr>
            <p:cNvSpPr/>
            <p:nvPr/>
          </p:nvSpPr>
          <p:spPr>
            <a:xfrm>
              <a:off x="2911032" y="1716318"/>
              <a:ext cx="2009958" cy="951218"/>
            </a:xfrm>
            <a:prstGeom prst="rect">
              <a:avLst/>
            </a:prstGeom>
            <a:solidFill>
              <a:schemeClr val="accent6">
                <a:lumMod val="20000"/>
                <a:lumOff val="80000"/>
              </a:schemeClr>
            </a:solidFill>
            <a:ln w="25400">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grpSp>
          <p:nvGrpSpPr>
            <p:cNvPr id="6" name="Group 5">
              <a:extLst>
                <a:ext uri="{FF2B5EF4-FFF2-40B4-BE49-F238E27FC236}">
                  <a16:creationId xmlns:a16="http://schemas.microsoft.com/office/drawing/2014/main" id="{647DF7F3-67AD-0840-99AD-AD4699CF6586}"/>
                </a:ext>
              </a:extLst>
            </p:cNvPr>
            <p:cNvGrpSpPr>
              <a:grpSpLocks noChangeAspect="1"/>
            </p:cNvGrpSpPr>
            <p:nvPr/>
          </p:nvGrpSpPr>
          <p:grpSpPr>
            <a:xfrm>
              <a:off x="3566337" y="1804745"/>
              <a:ext cx="1055126" cy="767089"/>
              <a:chOff x="5587210" y="3613105"/>
              <a:chExt cx="1689914" cy="1138622"/>
            </a:xfrm>
          </p:grpSpPr>
          <p:grpSp>
            <p:nvGrpSpPr>
              <p:cNvPr id="7" name="Group 6">
                <a:extLst>
                  <a:ext uri="{FF2B5EF4-FFF2-40B4-BE49-F238E27FC236}">
                    <a16:creationId xmlns:a16="http://schemas.microsoft.com/office/drawing/2014/main" id="{8E9D107C-76B7-C449-9FAC-BDEAF422B6E2}"/>
                  </a:ext>
                </a:extLst>
              </p:cNvPr>
              <p:cNvGrpSpPr/>
              <p:nvPr/>
            </p:nvGrpSpPr>
            <p:grpSpPr>
              <a:xfrm>
                <a:off x="5971991" y="3613105"/>
                <a:ext cx="233087" cy="1138621"/>
                <a:chOff x="3957852" y="3295530"/>
                <a:chExt cx="348897" cy="1605776"/>
              </a:xfrm>
            </p:grpSpPr>
            <p:sp>
              <p:nvSpPr>
                <p:cNvPr id="52" name="Rectangle 51">
                  <a:extLst>
                    <a:ext uri="{FF2B5EF4-FFF2-40B4-BE49-F238E27FC236}">
                      <a16:creationId xmlns:a16="http://schemas.microsoft.com/office/drawing/2014/main" id="{F4FCEF39-3490-AD46-A143-40C60FAA5838}"/>
                    </a:ext>
                  </a:extLst>
                </p:cNvPr>
                <p:cNvSpPr/>
                <p:nvPr/>
              </p:nvSpPr>
              <p:spPr>
                <a:xfrm rot="16200000">
                  <a:off x="3408562" y="4003119"/>
                  <a:ext cx="1605776" cy="1905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grpSp>
              <p:nvGrpSpPr>
                <p:cNvPr id="53" name="Group 52">
                  <a:extLst>
                    <a:ext uri="{FF2B5EF4-FFF2-40B4-BE49-F238E27FC236}">
                      <a16:creationId xmlns:a16="http://schemas.microsoft.com/office/drawing/2014/main" id="{DF6A4EAF-1F0B-C14B-937B-98695C9B8037}"/>
                    </a:ext>
                  </a:extLst>
                </p:cNvPr>
                <p:cNvGrpSpPr/>
                <p:nvPr/>
              </p:nvGrpSpPr>
              <p:grpSpPr>
                <a:xfrm rot="16200000">
                  <a:off x="3934313" y="4253793"/>
                  <a:ext cx="256681" cy="150074"/>
                  <a:chOff x="4849091" y="4599709"/>
                  <a:chExt cx="293716" cy="171728"/>
                </a:xfrm>
              </p:grpSpPr>
              <p:sp>
                <p:nvSpPr>
                  <p:cNvPr id="63" name="Oval 62">
                    <a:extLst>
                      <a:ext uri="{FF2B5EF4-FFF2-40B4-BE49-F238E27FC236}">
                        <a16:creationId xmlns:a16="http://schemas.microsoft.com/office/drawing/2014/main" id="{47890CF4-1A1A-0849-A29E-E8B7EB94A993}"/>
                      </a:ext>
                    </a:extLst>
                  </p:cNvPr>
                  <p:cNvSpPr/>
                  <p:nvPr/>
                </p:nvSpPr>
                <p:spPr>
                  <a:xfrm>
                    <a:off x="4849091" y="4599709"/>
                    <a:ext cx="293716" cy="106097"/>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64" name="Oval 63">
                    <a:extLst>
                      <a:ext uri="{FF2B5EF4-FFF2-40B4-BE49-F238E27FC236}">
                        <a16:creationId xmlns:a16="http://schemas.microsoft.com/office/drawing/2014/main" id="{1A56FE01-6646-FF4C-88CE-52D09387C3A7}"/>
                      </a:ext>
                    </a:extLst>
                  </p:cNvPr>
                  <p:cNvSpPr/>
                  <p:nvPr/>
                </p:nvSpPr>
                <p:spPr>
                  <a:xfrm>
                    <a:off x="4934749" y="4648774"/>
                    <a:ext cx="122400" cy="1226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grpSp>
            <p:grpSp>
              <p:nvGrpSpPr>
                <p:cNvPr id="54" name="Group 53">
                  <a:extLst>
                    <a:ext uri="{FF2B5EF4-FFF2-40B4-BE49-F238E27FC236}">
                      <a16:creationId xmlns:a16="http://schemas.microsoft.com/office/drawing/2014/main" id="{0F27FCF0-BF0D-9D40-8466-DF3857290AD5}"/>
                    </a:ext>
                  </a:extLst>
                </p:cNvPr>
                <p:cNvGrpSpPr/>
                <p:nvPr/>
              </p:nvGrpSpPr>
              <p:grpSpPr>
                <a:xfrm rot="16200000">
                  <a:off x="3936707" y="3845780"/>
                  <a:ext cx="256681" cy="150074"/>
                  <a:chOff x="4849091" y="4599709"/>
                  <a:chExt cx="293716" cy="171728"/>
                </a:xfrm>
              </p:grpSpPr>
              <p:sp>
                <p:nvSpPr>
                  <p:cNvPr id="61" name="Oval 60">
                    <a:extLst>
                      <a:ext uri="{FF2B5EF4-FFF2-40B4-BE49-F238E27FC236}">
                        <a16:creationId xmlns:a16="http://schemas.microsoft.com/office/drawing/2014/main" id="{9DE2946E-CB5C-CD4E-8B82-E84753DB5D7D}"/>
                      </a:ext>
                    </a:extLst>
                  </p:cNvPr>
                  <p:cNvSpPr/>
                  <p:nvPr/>
                </p:nvSpPr>
                <p:spPr>
                  <a:xfrm>
                    <a:off x="4849091" y="4599709"/>
                    <a:ext cx="293716" cy="106097"/>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62" name="Oval 61">
                    <a:extLst>
                      <a:ext uri="{FF2B5EF4-FFF2-40B4-BE49-F238E27FC236}">
                        <a16:creationId xmlns:a16="http://schemas.microsoft.com/office/drawing/2014/main" id="{C568EB4E-B95D-F14A-BFB1-5647C6175FBC}"/>
                      </a:ext>
                    </a:extLst>
                  </p:cNvPr>
                  <p:cNvSpPr/>
                  <p:nvPr/>
                </p:nvSpPr>
                <p:spPr>
                  <a:xfrm>
                    <a:off x="4934749" y="4648774"/>
                    <a:ext cx="122400" cy="1226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grpSp>
            <p:grpSp>
              <p:nvGrpSpPr>
                <p:cNvPr id="55" name="Group 54">
                  <a:extLst>
                    <a:ext uri="{FF2B5EF4-FFF2-40B4-BE49-F238E27FC236}">
                      <a16:creationId xmlns:a16="http://schemas.microsoft.com/office/drawing/2014/main" id="{EA4C6693-615F-4946-BB37-9DD1379EAA16}"/>
                    </a:ext>
                  </a:extLst>
                </p:cNvPr>
                <p:cNvGrpSpPr/>
                <p:nvPr/>
              </p:nvGrpSpPr>
              <p:grpSpPr>
                <a:xfrm rot="16200000">
                  <a:off x="3942378" y="3431878"/>
                  <a:ext cx="256681" cy="150074"/>
                  <a:chOff x="4849091" y="4599709"/>
                  <a:chExt cx="293716" cy="171728"/>
                </a:xfrm>
              </p:grpSpPr>
              <p:sp>
                <p:nvSpPr>
                  <p:cNvPr id="59" name="Oval 58">
                    <a:extLst>
                      <a:ext uri="{FF2B5EF4-FFF2-40B4-BE49-F238E27FC236}">
                        <a16:creationId xmlns:a16="http://schemas.microsoft.com/office/drawing/2014/main" id="{F9428320-DB29-D048-8ED6-6E0142C68C05}"/>
                      </a:ext>
                    </a:extLst>
                  </p:cNvPr>
                  <p:cNvSpPr/>
                  <p:nvPr/>
                </p:nvSpPr>
                <p:spPr>
                  <a:xfrm>
                    <a:off x="4849091" y="4599709"/>
                    <a:ext cx="293716" cy="106097"/>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60" name="Oval 59">
                    <a:extLst>
                      <a:ext uri="{FF2B5EF4-FFF2-40B4-BE49-F238E27FC236}">
                        <a16:creationId xmlns:a16="http://schemas.microsoft.com/office/drawing/2014/main" id="{63C16AEE-240C-4D4E-BC87-A90E8148CF96}"/>
                      </a:ext>
                    </a:extLst>
                  </p:cNvPr>
                  <p:cNvSpPr/>
                  <p:nvPr/>
                </p:nvSpPr>
                <p:spPr>
                  <a:xfrm>
                    <a:off x="4934749" y="4648774"/>
                    <a:ext cx="122400" cy="1226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grpSp>
            <p:grpSp>
              <p:nvGrpSpPr>
                <p:cNvPr id="56" name="Group 55">
                  <a:extLst>
                    <a:ext uri="{FF2B5EF4-FFF2-40B4-BE49-F238E27FC236}">
                      <a16:creationId xmlns:a16="http://schemas.microsoft.com/office/drawing/2014/main" id="{DC4CD6A1-F126-C24C-8583-B39670270E6B}"/>
                    </a:ext>
                  </a:extLst>
                </p:cNvPr>
                <p:cNvGrpSpPr/>
                <p:nvPr/>
              </p:nvGrpSpPr>
              <p:grpSpPr>
                <a:xfrm rot="16200000">
                  <a:off x="3904548" y="4641630"/>
                  <a:ext cx="256681" cy="150074"/>
                  <a:chOff x="4849091" y="4599709"/>
                  <a:chExt cx="293716" cy="171728"/>
                </a:xfrm>
              </p:grpSpPr>
              <p:sp>
                <p:nvSpPr>
                  <p:cNvPr id="57" name="Oval 56">
                    <a:extLst>
                      <a:ext uri="{FF2B5EF4-FFF2-40B4-BE49-F238E27FC236}">
                        <a16:creationId xmlns:a16="http://schemas.microsoft.com/office/drawing/2014/main" id="{66D4207D-D1C1-9C43-8F86-8D09FCCD4153}"/>
                      </a:ext>
                    </a:extLst>
                  </p:cNvPr>
                  <p:cNvSpPr/>
                  <p:nvPr/>
                </p:nvSpPr>
                <p:spPr>
                  <a:xfrm>
                    <a:off x="4849091" y="4599709"/>
                    <a:ext cx="293716" cy="106097"/>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58" name="Oval 57">
                    <a:extLst>
                      <a:ext uri="{FF2B5EF4-FFF2-40B4-BE49-F238E27FC236}">
                        <a16:creationId xmlns:a16="http://schemas.microsoft.com/office/drawing/2014/main" id="{7D59D200-4D47-E74F-B7F3-D5C209368718}"/>
                      </a:ext>
                    </a:extLst>
                  </p:cNvPr>
                  <p:cNvSpPr/>
                  <p:nvPr/>
                </p:nvSpPr>
                <p:spPr>
                  <a:xfrm>
                    <a:off x="4934749" y="4648774"/>
                    <a:ext cx="122400" cy="1226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grpSp>
          </p:grpSp>
          <p:grpSp>
            <p:nvGrpSpPr>
              <p:cNvPr id="8" name="Group 7">
                <a:extLst>
                  <a:ext uri="{FF2B5EF4-FFF2-40B4-BE49-F238E27FC236}">
                    <a16:creationId xmlns:a16="http://schemas.microsoft.com/office/drawing/2014/main" id="{E2896708-9544-D44C-96F2-96A402C82539}"/>
                  </a:ext>
                </a:extLst>
              </p:cNvPr>
              <p:cNvGrpSpPr/>
              <p:nvPr/>
            </p:nvGrpSpPr>
            <p:grpSpPr>
              <a:xfrm>
                <a:off x="6339807" y="3613105"/>
                <a:ext cx="233087" cy="1138621"/>
                <a:chOff x="3957852" y="3295530"/>
                <a:chExt cx="348897" cy="1605776"/>
              </a:xfrm>
            </p:grpSpPr>
            <p:sp>
              <p:nvSpPr>
                <p:cNvPr id="39" name="Rectangle 38">
                  <a:extLst>
                    <a:ext uri="{FF2B5EF4-FFF2-40B4-BE49-F238E27FC236}">
                      <a16:creationId xmlns:a16="http://schemas.microsoft.com/office/drawing/2014/main" id="{ECB65932-905A-BB43-A0DF-46A43038D402}"/>
                    </a:ext>
                  </a:extLst>
                </p:cNvPr>
                <p:cNvSpPr/>
                <p:nvPr/>
              </p:nvSpPr>
              <p:spPr>
                <a:xfrm rot="16200000">
                  <a:off x="3408562" y="4003119"/>
                  <a:ext cx="1605776" cy="1905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grpSp>
              <p:nvGrpSpPr>
                <p:cNvPr id="40" name="Group 39">
                  <a:extLst>
                    <a:ext uri="{FF2B5EF4-FFF2-40B4-BE49-F238E27FC236}">
                      <a16:creationId xmlns:a16="http://schemas.microsoft.com/office/drawing/2014/main" id="{F38BA63E-73AC-BA4C-98FE-4F699C6A4C87}"/>
                    </a:ext>
                  </a:extLst>
                </p:cNvPr>
                <p:cNvGrpSpPr/>
                <p:nvPr/>
              </p:nvGrpSpPr>
              <p:grpSpPr>
                <a:xfrm rot="16200000">
                  <a:off x="3934313" y="4253793"/>
                  <a:ext cx="256681" cy="150074"/>
                  <a:chOff x="4849091" y="4599709"/>
                  <a:chExt cx="293716" cy="171728"/>
                </a:xfrm>
              </p:grpSpPr>
              <p:sp>
                <p:nvSpPr>
                  <p:cNvPr id="50" name="Oval 49">
                    <a:extLst>
                      <a:ext uri="{FF2B5EF4-FFF2-40B4-BE49-F238E27FC236}">
                        <a16:creationId xmlns:a16="http://schemas.microsoft.com/office/drawing/2014/main" id="{4D142338-4295-5640-998B-8C548F828A90}"/>
                      </a:ext>
                    </a:extLst>
                  </p:cNvPr>
                  <p:cNvSpPr/>
                  <p:nvPr/>
                </p:nvSpPr>
                <p:spPr>
                  <a:xfrm>
                    <a:off x="4849091" y="4599709"/>
                    <a:ext cx="293716" cy="106097"/>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51" name="Oval 50">
                    <a:extLst>
                      <a:ext uri="{FF2B5EF4-FFF2-40B4-BE49-F238E27FC236}">
                        <a16:creationId xmlns:a16="http://schemas.microsoft.com/office/drawing/2014/main" id="{7D4A55B1-83D4-5B43-AA90-F79951E7A59B}"/>
                      </a:ext>
                    </a:extLst>
                  </p:cNvPr>
                  <p:cNvSpPr/>
                  <p:nvPr/>
                </p:nvSpPr>
                <p:spPr>
                  <a:xfrm>
                    <a:off x="4934749" y="4648774"/>
                    <a:ext cx="122400" cy="1226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grpSp>
            <p:grpSp>
              <p:nvGrpSpPr>
                <p:cNvPr id="41" name="Group 40">
                  <a:extLst>
                    <a:ext uri="{FF2B5EF4-FFF2-40B4-BE49-F238E27FC236}">
                      <a16:creationId xmlns:a16="http://schemas.microsoft.com/office/drawing/2014/main" id="{5C20B83D-F04D-8146-8759-9F07243A8A5F}"/>
                    </a:ext>
                  </a:extLst>
                </p:cNvPr>
                <p:cNvGrpSpPr/>
                <p:nvPr/>
              </p:nvGrpSpPr>
              <p:grpSpPr>
                <a:xfrm rot="16200000">
                  <a:off x="3936707" y="3845780"/>
                  <a:ext cx="256681" cy="150074"/>
                  <a:chOff x="4849091" y="4599709"/>
                  <a:chExt cx="293716" cy="171728"/>
                </a:xfrm>
              </p:grpSpPr>
              <p:sp>
                <p:nvSpPr>
                  <p:cNvPr id="48" name="Oval 47">
                    <a:extLst>
                      <a:ext uri="{FF2B5EF4-FFF2-40B4-BE49-F238E27FC236}">
                        <a16:creationId xmlns:a16="http://schemas.microsoft.com/office/drawing/2014/main" id="{1E437A40-5D7B-A843-9391-EBB84DEEB5E7}"/>
                      </a:ext>
                    </a:extLst>
                  </p:cNvPr>
                  <p:cNvSpPr/>
                  <p:nvPr/>
                </p:nvSpPr>
                <p:spPr>
                  <a:xfrm>
                    <a:off x="4849091" y="4599709"/>
                    <a:ext cx="293716" cy="106097"/>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49" name="Oval 48">
                    <a:extLst>
                      <a:ext uri="{FF2B5EF4-FFF2-40B4-BE49-F238E27FC236}">
                        <a16:creationId xmlns:a16="http://schemas.microsoft.com/office/drawing/2014/main" id="{F70A473A-3EA8-D844-AB4B-B0734265B45E}"/>
                      </a:ext>
                    </a:extLst>
                  </p:cNvPr>
                  <p:cNvSpPr/>
                  <p:nvPr/>
                </p:nvSpPr>
                <p:spPr>
                  <a:xfrm>
                    <a:off x="4934749" y="4648774"/>
                    <a:ext cx="122400" cy="1226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grpSp>
            <p:grpSp>
              <p:nvGrpSpPr>
                <p:cNvPr id="42" name="Group 41">
                  <a:extLst>
                    <a:ext uri="{FF2B5EF4-FFF2-40B4-BE49-F238E27FC236}">
                      <a16:creationId xmlns:a16="http://schemas.microsoft.com/office/drawing/2014/main" id="{90101DD7-C68C-E24C-929C-6DE7EE7657A9}"/>
                    </a:ext>
                  </a:extLst>
                </p:cNvPr>
                <p:cNvGrpSpPr/>
                <p:nvPr/>
              </p:nvGrpSpPr>
              <p:grpSpPr>
                <a:xfrm rot="16200000">
                  <a:off x="3942378" y="3431878"/>
                  <a:ext cx="256681" cy="150074"/>
                  <a:chOff x="4849091" y="4599709"/>
                  <a:chExt cx="293716" cy="171728"/>
                </a:xfrm>
              </p:grpSpPr>
              <p:sp>
                <p:nvSpPr>
                  <p:cNvPr id="46" name="Oval 45">
                    <a:extLst>
                      <a:ext uri="{FF2B5EF4-FFF2-40B4-BE49-F238E27FC236}">
                        <a16:creationId xmlns:a16="http://schemas.microsoft.com/office/drawing/2014/main" id="{E9D21423-F7D8-174A-8320-875C154B8159}"/>
                      </a:ext>
                    </a:extLst>
                  </p:cNvPr>
                  <p:cNvSpPr/>
                  <p:nvPr/>
                </p:nvSpPr>
                <p:spPr>
                  <a:xfrm>
                    <a:off x="4849091" y="4599709"/>
                    <a:ext cx="293716" cy="106097"/>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47" name="Oval 46">
                    <a:extLst>
                      <a:ext uri="{FF2B5EF4-FFF2-40B4-BE49-F238E27FC236}">
                        <a16:creationId xmlns:a16="http://schemas.microsoft.com/office/drawing/2014/main" id="{B82E10E1-D08C-DA48-AB2B-4A94665992C0}"/>
                      </a:ext>
                    </a:extLst>
                  </p:cNvPr>
                  <p:cNvSpPr/>
                  <p:nvPr/>
                </p:nvSpPr>
                <p:spPr>
                  <a:xfrm>
                    <a:off x="4934749" y="4648774"/>
                    <a:ext cx="122400" cy="1226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grpSp>
            <p:grpSp>
              <p:nvGrpSpPr>
                <p:cNvPr id="43" name="Group 42">
                  <a:extLst>
                    <a:ext uri="{FF2B5EF4-FFF2-40B4-BE49-F238E27FC236}">
                      <a16:creationId xmlns:a16="http://schemas.microsoft.com/office/drawing/2014/main" id="{4667D689-D807-9244-883A-F84411DD5020}"/>
                    </a:ext>
                  </a:extLst>
                </p:cNvPr>
                <p:cNvGrpSpPr/>
                <p:nvPr/>
              </p:nvGrpSpPr>
              <p:grpSpPr>
                <a:xfrm rot="16200000">
                  <a:off x="3904548" y="4641630"/>
                  <a:ext cx="256681" cy="150074"/>
                  <a:chOff x="4849091" y="4599709"/>
                  <a:chExt cx="293716" cy="171728"/>
                </a:xfrm>
              </p:grpSpPr>
              <p:sp>
                <p:nvSpPr>
                  <p:cNvPr id="44" name="Oval 43">
                    <a:extLst>
                      <a:ext uri="{FF2B5EF4-FFF2-40B4-BE49-F238E27FC236}">
                        <a16:creationId xmlns:a16="http://schemas.microsoft.com/office/drawing/2014/main" id="{F8270B3B-8333-C74E-8A04-6BA9C269E3DF}"/>
                      </a:ext>
                    </a:extLst>
                  </p:cNvPr>
                  <p:cNvSpPr/>
                  <p:nvPr/>
                </p:nvSpPr>
                <p:spPr>
                  <a:xfrm>
                    <a:off x="4849091" y="4599709"/>
                    <a:ext cx="293716" cy="106097"/>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45" name="Oval 44">
                    <a:extLst>
                      <a:ext uri="{FF2B5EF4-FFF2-40B4-BE49-F238E27FC236}">
                        <a16:creationId xmlns:a16="http://schemas.microsoft.com/office/drawing/2014/main" id="{26B1EC56-B86D-4945-B317-FF15BA4DEC62}"/>
                      </a:ext>
                    </a:extLst>
                  </p:cNvPr>
                  <p:cNvSpPr/>
                  <p:nvPr/>
                </p:nvSpPr>
                <p:spPr>
                  <a:xfrm>
                    <a:off x="4934749" y="4648774"/>
                    <a:ext cx="122400" cy="1226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grpSp>
          </p:grpSp>
          <p:grpSp>
            <p:nvGrpSpPr>
              <p:cNvPr id="9" name="Group 8">
                <a:extLst>
                  <a:ext uri="{FF2B5EF4-FFF2-40B4-BE49-F238E27FC236}">
                    <a16:creationId xmlns:a16="http://schemas.microsoft.com/office/drawing/2014/main" id="{3B837169-B1E1-3443-AC63-C8594DE74CB0}"/>
                  </a:ext>
                </a:extLst>
              </p:cNvPr>
              <p:cNvGrpSpPr/>
              <p:nvPr/>
            </p:nvGrpSpPr>
            <p:grpSpPr>
              <a:xfrm>
                <a:off x="6703050" y="3613105"/>
                <a:ext cx="233087" cy="1138621"/>
                <a:chOff x="3957852" y="3295530"/>
                <a:chExt cx="348897" cy="1605776"/>
              </a:xfrm>
            </p:grpSpPr>
            <p:sp>
              <p:nvSpPr>
                <p:cNvPr id="26" name="Rectangle 25">
                  <a:extLst>
                    <a:ext uri="{FF2B5EF4-FFF2-40B4-BE49-F238E27FC236}">
                      <a16:creationId xmlns:a16="http://schemas.microsoft.com/office/drawing/2014/main" id="{62757661-B946-6346-A892-BD078FC9D97B}"/>
                    </a:ext>
                  </a:extLst>
                </p:cNvPr>
                <p:cNvSpPr/>
                <p:nvPr/>
              </p:nvSpPr>
              <p:spPr>
                <a:xfrm rot="16200000">
                  <a:off x="3408562" y="4003119"/>
                  <a:ext cx="1605776" cy="1905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grpSp>
              <p:nvGrpSpPr>
                <p:cNvPr id="27" name="Group 26">
                  <a:extLst>
                    <a:ext uri="{FF2B5EF4-FFF2-40B4-BE49-F238E27FC236}">
                      <a16:creationId xmlns:a16="http://schemas.microsoft.com/office/drawing/2014/main" id="{137C0E0A-55C9-884C-8CBF-8C14941DBB59}"/>
                    </a:ext>
                  </a:extLst>
                </p:cNvPr>
                <p:cNvGrpSpPr/>
                <p:nvPr/>
              </p:nvGrpSpPr>
              <p:grpSpPr>
                <a:xfrm rot="16200000">
                  <a:off x="3934313" y="4253793"/>
                  <a:ext cx="256681" cy="150074"/>
                  <a:chOff x="4849091" y="4599709"/>
                  <a:chExt cx="293716" cy="171728"/>
                </a:xfrm>
              </p:grpSpPr>
              <p:sp>
                <p:nvSpPr>
                  <p:cNvPr id="37" name="Oval 36">
                    <a:extLst>
                      <a:ext uri="{FF2B5EF4-FFF2-40B4-BE49-F238E27FC236}">
                        <a16:creationId xmlns:a16="http://schemas.microsoft.com/office/drawing/2014/main" id="{A96117AE-603E-994B-AB92-A82E73FB0A8E}"/>
                      </a:ext>
                    </a:extLst>
                  </p:cNvPr>
                  <p:cNvSpPr/>
                  <p:nvPr/>
                </p:nvSpPr>
                <p:spPr>
                  <a:xfrm>
                    <a:off x="4849091" y="4599709"/>
                    <a:ext cx="293716" cy="106097"/>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38" name="Oval 37">
                    <a:extLst>
                      <a:ext uri="{FF2B5EF4-FFF2-40B4-BE49-F238E27FC236}">
                        <a16:creationId xmlns:a16="http://schemas.microsoft.com/office/drawing/2014/main" id="{40109153-7513-724B-8B62-9E4E1114817F}"/>
                      </a:ext>
                    </a:extLst>
                  </p:cNvPr>
                  <p:cNvSpPr/>
                  <p:nvPr/>
                </p:nvSpPr>
                <p:spPr>
                  <a:xfrm>
                    <a:off x="4934749" y="4648774"/>
                    <a:ext cx="122400" cy="1226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grpSp>
            <p:grpSp>
              <p:nvGrpSpPr>
                <p:cNvPr id="28" name="Group 27">
                  <a:extLst>
                    <a:ext uri="{FF2B5EF4-FFF2-40B4-BE49-F238E27FC236}">
                      <a16:creationId xmlns:a16="http://schemas.microsoft.com/office/drawing/2014/main" id="{393F0259-4014-6648-8196-FB28F88F69F5}"/>
                    </a:ext>
                  </a:extLst>
                </p:cNvPr>
                <p:cNvGrpSpPr/>
                <p:nvPr/>
              </p:nvGrpSpPr>
              <p:grpSpPr>
                <a:xfrm rot="16200000">
                  <a:off x="3936707" y="3845780"/>
                  <a:ext cx="256681" cy="150074"/>
                  <a:chOff x="4849091" y="4599709"/>
                  <a:chExt cx="293716" cy="171728"/>
                </a:xfrm>
              </p:grpSpPr>
              <p:sp>
                <p:nvSpPr>
                  <p:cNvPr id="35" name="Oval 34">
                    <a:extLst>
                      <a:ext uri="{FF2B5EF4-FFF2-40B4-BE49-F238E27FC236}">
                        <a16:creationId xmlns:a16="http://schemas.microsoft.com/office/drawing/2014/main" id="{883A2644-E0F9-6241-A13C-446F1B288525}"/>
                      </a:ext>
                    </a:extLst>
                  </p:cNvPr>
                  <p:cNvSpPr/>
                  <p:nvPr/>
                </p:nvSpPr>
                <p:spPr>
                  <a:xfrm>
                    <a:off x="4849091" y="4599709"/>
                    <a:ext cx="293716" cy="106097"/>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36" name="Oval 35">
                    <a:extLst>
                      <a:ext uri="{FF2B5EF4-FFF2-40B4-BE49-F238E27FC236}">
                        <a16:creationId xmlns:a16="http://schemas.microsoft.com/office/drawing/2014/main" id="{F297E8ED-E27F-CB49-A7D7-77C60378D21E}"/>
                      </a:ext>
                    </a:extLst>
                  </p:cNvPr>
                  <p:cNvSpPr/>
                  <p:nvPr/>
                </p:nvSpPr>
                <p:spPr>
                  <a:xfrm>
                    <a:off x="4934749" y="4648774"/>
                    <a:ext cx="122400" cy="1226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grpSp>
            <p:grpSp>
              <p:nvGrpSpPr>
                <p:cNvPr id="29" name="Group 28">
                  <a:extLst>
                    <a:ext uri="{FF2B5EF4-FFF2-40B4-BE49-F238E27FC236}">
                      <a16:creationId xmlns:a16="http://schemas.microsoft.com/office/drawing/2014/main" id="{3BC30C73-D0EA-E048-BA7C-A7E65D5163F7}"/>
                    </a:ext>
                  </a:extLst>
                </p:cNvPr>
                <p:cNvGrpSpPr/>
                <p:nvPr/>
              </p:nvGrpSpPr>
              <p:grpSpPr>
                <a:xfrm rot="16200000">
                  <a:off x="3942378" y="3431878"/>
                  <a:ext cx="256681" cy="150074"/>
                  <a:chOff x="4849091" y="4599709"/>
                  <a:chExt cx="293716" cy="171728"/>
                </a:xfrm>
              </p:grpSpPr>
              <p:sp>
                <p:nvSpPr>
                  <p:cNvPr id="33" name="Oval 32">
                    <a:extLst>
                      <a:ext uri="{FF2B5EF4-FFF2-40B4-BE49-F238E27FC236}">
                        <a16:creationId xmlns:a16="http://schemas.microsoft.com/office/drawing/2014/main" id="{9CB180AB-0D20-5147-8D2E-126F56CE7CB7}"/>
                      </a:ext>
                    </a:extLst>
                  </p:cNvPr>
                  <p:cNvSpPr/>
                  <p:nvPr/>
                </p:nvSpPr>
                <p:spPr>
                  <a:xfrm>
                    <a:off x="4849091" y="4599709"/>
                    <a:ext cx="293716" cy="106097"/>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34" name="Oval 33">
                    <a:extLst>
                      <a:ext uri="{FF2B5EF4-FFF2-40B4-BE49-F238E27FC236}">
                        <a16:creationId xmlns:a16="http://schemas.microsoft.com/office/drawing/2014/main" id="{EB528FE0-B16B-E048-9649-44B3E982ADD9}"/>
                      </a:ext>
                    </a:extLst>
                  </p:cNvPr>
                  <p:cNvSpPr/>
                  <p:nvPr/>
                </p:nvSpPr>
                <p:spPr>
                  <a:xfrm>
                    <a:off x="4934749" y="4648774"/>
                    <a:ext cx="122400" cy="1226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grpSp>
            <p:grpSp>
              <p:nvGrpSpPr>
                <p:cNvPr id="30" name="Group 29">
                  <a:extLst>
                    <a:ext uri="{FF2B5EF4-FFF2-40B4-BE49-F238E27FC236}">
                      <a16:creationId xmlns:a16="http://schemas.microsoft.com/office/drawing/2014/main" id="{D1EFDB0D-900C-5B47-996B-D263AD9CD4EA}"/>
                    </a:ext>
                  </a:extLst>
                </p:cNvPr>
                <p:cNvGrpSpPr/>
                <p:nvPr/>
              </p:nvGrpSpPr>
              <p:grpSpPr>
                <a:xfrm rot="16200000">
                  <a:off x="3904548" y="4641630"/>
                  <a:ext cx="256681" cy="150074"/>
                  <a:chOff x="4849091" y="4599709"/>
                  <a:chExt cx="293716" cy="171728"/>
                </a:xfrm>
              </p:grpSpPr>
              <p:sp>
                <p:nvSpPr>
                  <p:cNvPr id="31" name="Oval 30">
                    <a:extLst>
                      <a:ext uri="{FF2B5EF4-FFF2-40B4-BE49-F238E27FC236}">
                        <a16:creationId xmlns:a16="http://schemas.microsoft.com/office/drawing/2014/main" id="{5661ABA4-D9C2-4646-AE7D-64B8575243D1}"/>
                      </a:ext>
                    </a:extLst>
                  </p:cNvPr>
                  <p:cNvSpPr/>
                  <p:nvPr/>
                </p:nvSpPr>
                <p:spPr>
                  <a:xfrm>
                    <a:off x="4849091" y="4599709"/>
                    <a:ext cx="293716" cy="106097"/>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32" name="Oval 31">
                    <a:extLst>
                      <a:ext uri="{FF2B5EF4-FFF2-40B4-BE49-F238E27FC236}">
                        <a16:creationId xmlns:a16="http://schemas.microsoft.com/office/drawing/2014/main" id="{DACDDC2A-73AD-724F-9579-2CAD79174546}"/>
                      </a:ext>
                    </a:extLst>
                  </p:cNvPr>
                  <p:cNvSpPr/>
                  <p:nvPr/>
                </p:nvSpPr>
                <p:spPr>
                  <a:xfrm>
                    <a:off x="4934749" y="4648774"/>
                    <a:ext cx="122400" cy="1226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grpSp>
          </p:grpSp>
          <p:sp>
            <p:nvSpPr>
              <p:cNvPr id="10" name="Rectangle 9">
                <a:extLst>
                  <a:ext uri="{FF2B5EF4-FFF2-40B4-BE49-F238E27FC236}">
                    <a16:creationId xmlns:a16="http://schemas.microsoft.com/office/drawing/2014/main" id="{4C805208-110F-1443-A351-6E9D0540F3F3}"/>
                  </a:ext>
                </a:extLst>
              </p:cNvPr>
              <p:cNvSpPr/>
              <p:nvPr/>
            </p:nvSpPr>
            <p:spPr>
              <a:xfrm rot="16200000">
                <a:off x="5187320" y="4118750"/>
                <a:ext cx="1138621" cy="1273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grpSp>
            <p:nvGrpSpPr>
              <p:cNvPr id="11" name="Group 10">
                <a:extLst>
                  <a:ext uri="{FF2B5EF4-FFF2-40B4-BE49-F238E27FC236}">
                    <a16:creationId xmlns:a16="http://schemas.microsoft.com/office/drawing/2014/main" id="{8277390C-EC1F-CC46-8120-817B93938613}"/>
                  </a:ext>
                </a:extLst>
              </p:cNvPr>
              <p:cNvGrpSpPr/>
              <p:nvPr/>
            </p:nvGrpSpPr>
            <p:grpSpPr>
              <a:xfrm rot="16200000">
                <a:off x="5566221" y="4295666"/>
                <a:ext cx="182007" cy="100260"/>
                <a:chOff x="4849091" y="4599709"/>
                <a:chExt cx="293716" cy="171728"/>
              </a:xfrm>
            </p:grpSpPr>
            <p:sp>
              <p:nvSpPr>
                <p:cNvPr id="24" name="Oval 23">
                  <a:extLst>
                    <a:ext uri="{FF2B5EF4-FFF2-40B4-BE49-F238E27FC236}">
                      <a16:creationId xmlns:a16="http://schemas.microsoft.com/office/drawing/2014/main" id="{B0FE0374-96F2-6943-82FA-C51E03875E6A}"/>
                    </a:ext>
                  </a:extLst>
                </p:cNvPr>
                <p:cNvSpPr/>
                <p:nvPr/>
              </p:nvSpPr>
              <p:spPr>
                <a:xfrm>
                  <a:off x="4849091" y="4599709"/>
                  <a:ext cx="293716" cy="106097"/>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5" name="Oval 24">
                  <a:extLst>
                    <a:ext uri="{FF2B5EF4-FFF2-40B4-BE49-F238E27FC236}">
                      <a16:creationId xmlns:a16="http://schemas.microsoft.com/office/drawing/2014/main" id="{2E6E77AA-AC7B-7F49-AC66-8A29A851CC8C}"/>
                    </a:ext>
                  </a:extLst>
                </p:cNvPr>
                <p:cNvSpPr/>
                <p:nvPr/>
              </p:nvSpPr>
              <p:spPr>
                <a:xfrm>
                  <a:off x="4934749" y="4648774"/>
                  <a:ext cx="122400" cy="1226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grpSp>
          <p:grpSp>
            <p:nvGrpSpPr>
              <p:cNvPr id="12" name="Group 11">
                <a:extLst>
                  <a:ext uri="{FF2B5EF4-FFF2-40B4-BE49-F238E27FC236}">
                    <a16:creationId xmlns:a16="http://schemas.microsoft.com/office/drawing/2014/main" id="{F48FFF0C-EC33-AD4F-8A08-174154FC2EC6}"/>
                  </a:ext>
                </a:extLst>
              </p:cNvPr>
              <p:cNvGrpSpPr/>
              <p:nvPr/>
            </p:nvGrpSpPr>
            <p:grpSpPr>
              <a:xfrm rot="16200000">
                <a:off x="5567820" y="4006353"/>
                <a:ext cx="182007" cy="100260"/>
                <a:chOff x="4849091" y="4599709"/>
                <a:chExt cx="293716" cy="171728"/>
              </a:xfrm>
            </p:grpSpPr>
            <p:sp>
              <p:nvSpPr>
                <p:cNvPr id="22" name="Oval 21">
                  <a:extLst>
                    <a:ext uri="{FF2B5EF4-FFF2-40B4-BE49-F238E27FC236}">
                      <a16:creationId xmlns:a16="http://schemas.microsoft.com/office/drawing/2014/main" id="{0E6639F1-E9C6-6C4B-B342-97960101E8EA}"/>
                    </a:ext>
                  </a:extLst>
                </p:cNvPr>
                <p:cNvSpPr/>
                <p:nvPr/>
              </p:nvSpPr>
              <p:spPr>
                <a:xfrm>
                  <a:off x="4849091" y="4599709"/>
                  <a:ext cx="293716" cy="106097"/>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3" name="Oval 22">
                  <a:extLst>
                    <a:ext uri="{FF2B5EF4-FFF2-40B4-BE49-F238E27FC236}">
                      <a16:creationId xmlns:a16="http://schemas.microsoft.com/office/drawing/2014/main" id="{D4606AFE-386A-034E-B6DF-427746A6E71B}"/>
                    </a:ext>
                  </a:extLst>
                </p:cNvPr>
                <p:cNvSpPr/>
                <p:nvPr/>
              </p:nvSpPr>
              <p:spPr>
                <a:xfrm>
                  <a:off x="4934749" y="4648774"/>
                  <a:ext cx="122400" cy="1226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grpSp>
          <p:grpSp>
            <p:nvGrpSpPr>
              <p:cNvPr id="13" name="Group 12">
                <a:extLst>
                  <a:ext uri="{FF2B5EF4-FFF2-40B4-BE49-F238E27FC236}">
                    <a16:creationId xmlns:a16="http://schemas.microsoft.com/office/drawing/2014/main" id="{22D25A6E-4F3D-4449-939E-E6E48EE1A294}"/>
                  </a:ext>
                </a:extLst>
              </p:cNvPr>
              <p:cNvGrpSpPr/>
              <p:nvPr/>
            </p:nvGrpSpPr>
            <p:grpSpPr>
              <a:xfrm rot="16200000">
                <a:off x="5571609" y="3712864"/>
                <a:ext cx="182007" cy="100260"/>
                <a:chOff x="4849091" y="4599709"/>
                <a:chExt cx="293716" cy="171728"/>
              </a:xfrm>
            </p:grpSpPr>
            <p:sp>
              <p:nvSpPr>
                <p:cNvPr id="20" name="Oval 19">
                  <a:extLst>
                    <a:ext uri="{FF2B5EF4-FFF2-40B4-BE49-F238E27FC236}">
                      <a16:creationId xmlns:a16="http://schemas.microsoft.com/office/drawing/2014/main" id="{FE78F7B0-21CB-C146-A2B1-374E5FDACC90}"/>
                    </a:ext>
                  </a:extLst>
                </p:cNvPr>
                <p:cNvSpPr/>
                <p:nvPr/>
              </p:nvSpPr>
              <p:spPr>
                <a:xfrm>
                  <a:off x="4849091" y="4599709"/>
                  <a:ext cx="293716" cy="106097"/>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1" name="Oval 20">
                  <a:extLst>
                    <a:ext uri="{FF2B5EF4-FFF2-40B4-BE49-F238E27FC236}">
                      <a16:creationId xmlns:a16="http://schemas.microsoft.com/office/drawing/2014/main" id="{55691987-DC83-094C-9FC3-BCF2DF90BCDB}"/>
                    </a:ext>
                  </a:extLst>
                </p:cNvPr>
                <p:cNvSpPr/>
                <p:nvPr/>
              </p:nvSpPr>
              <p:spPr>
                <a:xfrm>
                  <a:off x="4934749" y="4648774"/>
                  <a:ext cx="122400" cy="1226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grpSp>
          <p:grpSp>
            <p:nvGrpSpPr>
              <p:cNvPr id="14" name="Group 13">
                <a:extLst>
                  <a:ext uri="{FF2B5EF4-FFF2-40B4-BE49-F238E27FC236}">
                    <a16:creationId xmlns:a16="http://schemas.microsoft.com/office/drawing/2014/main" id="{ACC5C7E4-DED8-AE40-B25F-44128AAE9954}"/>
                  </a:ext>
                </a:extLst>
              </p:cNvPr>
              <p:cNvGrpSpPr/>
              <p:nvPr/>
            </p:nvGrpSpPr>
            <p:grpSpPr>
              <a:xfrm rot="16200000">
                <a:off x="5546336" y="4570673"/>
                <a:ext cx="182007" cy="100260"/>
                <a:chOff x="4849091" y="4599709"/>
                <a:chExt cx="293716" cy="171728"/>
              </a:xfrm>
            </p:grpSpPr>
            <p:sp>
              <p:nvSpPr>
                <p:cNvPr id="18" name="Oval 17">
                  <a:extLst>
                    <a:ext uri="{FF2B5EF4-FFF2-40B4-BE49-F238E27FC236}">
                      <a16:creationId xmlns:a16="http://schemas.microsoft.com/office/drawing/2014/main" id="{1A2DFC09-4705-4F48-BB1E-06B84E2C0A84}"/>
                    </a:ext>
                  </a:extLst>
                </p:cNvPr>
                <p:cNvSpPr/>
                <p:nvPr/>
              </p:nvSpPr>
              <p:spPr>
                <a:xfrm>
                  <a:off x="4849091" y="4599709"/>
                  <a:ext cx="293716" cy="106097"/>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9" name="Oval 18">
                  <a:extLst>
                    <a:ext uri="{FF2B5EF4-FFF2-40B4-BE49-F238E27FC236}">
                      <a16:creationId xmlns:a16="http://schemas.microsoft.com/office/drawing/2014/main" id="{2DE343CD-5CFD-A64C-AE12-6AC284353B72}"/>
                    </a:ext>
                  </a:extLst>
                </p:cNvPr>
                <p:cNvSpPr/>
                <p:nvPr/>
              </p:nvSpPr>
              <p:spPr>
                <a:xfrm>
                  <a:off x="4934749" y="4648774"/>
                  <a:ext cx="122400" cy="1226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grpSp>
          <p:grpSp>
            <p:nvGrpSpPr>
              <p:cNvPr id="15" name="Group 14">
                <a:extLst>
                  <a:ext uri="{FF2B5EF4-FFF2-40B4-BE49-F238E27FC236}">
                    <a16:creationId xmlns:a16="http://schemas.microsoft.com/office/drawing/2014/main" id="{B384B8E3-6FB6-564F-A84E-417078B00E4A}"/>
                  </a:ext>
                </a:extLst>
              </p:cNvPr>
              <p:cNvGrpSpPr/>
              <p:nvPr/>
            </p:nvGrpSpPr>
            <p:grpSpPr>
              <a:xfrm rot="5400000">
                <a:off x="7135990" y="4147486"/>
                <a:ext cx="182007" cy="100260"/>
                <a:chOff x="4849091" y="4599709"/>
                <a:chExt cx="293716" cy="171728"/>
              </a:xfrm>
            </p:grpSpPr>
            <p:sp>
              <p:nvSpPr>
                <p:cNvPr id="16" name="Oval 15">
                  <a:extLst>
                    <a:ext uri="{FF2B5EF4-FFF2-40B4-BE49-F238E27FC236}">
                      <a16:creationId xmlns:a16="http://schemas.microsoft.com/office/drawing/2014/main" id="{14D7D87A-975A-4C4F-A418-AE068795F4E8}"/>
                    </a:ext>
                  </a:extLst>
                </p:cNvPr>
                <p:cNvSpPr/>
                <p:nvPr/>
              </p:nvSpPr>
              <p:spPr>
                <a:xfrm>
                  <a:off x="4849091" y="4599709"/>
                  <a:ext cx="293716" cy="106097"/>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7" name="Oval 16">
                  <a:extLst>
                    <a:ext uri="{FF2B5EF4-FFF2-40B4-BE49-F238E27FC236}">
                      <a16:creationId xmlns:a16="http://schemas.microsoft.com/office/drawing/2014/main" id="{26ADD2BC-91E0-804E-AD6B-635912EA9670}"/>
                    </a:ext>
                  </a:extLst>
                </p:cNvPr>
                <p:cNvSpPr/>
                <p:nvPr/>
              </p:nvSpPr>
              <p:spPr>
                <a:xfrm>
                  <a:off x="4934749" y="4648774"/>
                  <a:ext cx="122400" cy="1226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grpSp>
        </p:grpSp>
      </p:grpSp>
      <p:grpSp>
        <p:nvGrpSpPr>
          <p:cNvPr id="4" name="Group 3">
            <a:extLst>
              <a:ext uri="{FF2B5EF4-FFF2-40B4-BE49-F238E27FC236}">
                <a16:creationId xmlns:a16="http://schemas.microsoft.com/office/drawing/2014/main" id="{F5A3AEBB-61FA-724C-8336-8931607A58AB}"/>
              </a:ext>
            </a:extLst>
          </p:cNvPr>
          <p:cNvGrpSpPr/>
          <p:nvPr/>
        </p:nvGrpSpPr>
        <p:grpSpPr>
          <a:xfrm>
            <a:off x="195025" y="4522293"/>
            <a:ext cx="2679944" cy="2148763"/>
            <a:chOff x="244453" y="4522293"/>
            <a:chExt cx="2679944" cy="2148763"/>
          </a:xfrm>
        </p:grpSpPr>
        <p:grpSp>
          <p:nvGrpSpPr>
            <p:cNvPr id="2" name="Group 1">
              <a:extLst>
                <a:ext uri="{FF2B5EF4-FFF2-40B4-BE49-F238E27FC236}">
                  <a16:creationId xmlns:a16="http://schemas.microsoft.com/office/drawing/2014/main" id="{340CD79B-1F4B-D642-9DD4-F978A4280343}"/>
                </a:ext>
              </a:extLst>
            </p:cNvPr>
            <p:cNvGrpSpPr/>
            <p:nvPr/>
          </p:nvGrpSpPr>
          <p:grpSpPr>
            <a:xfrm>
              <a:off x="244453" y="4522293"/>
              <a:ext cx="2679944" cy="2148763"/>
              <a:chOff x="244453" y="4250439"/>
              <a:chExt cx="2679944" cy="2148763"/>
            </a:xfrm>
          </p:grpSpPr>
          <p:sp>
            <p:nvSpPr>
              <p:cNvPr id="66" name="Rectangle 65">
                <a:extLst>
                  <a:ext uri="{FF2B5EF4-FFF2-40B4-BE49-F238E27FC236}">
                    <a16:creationId xmlns:a16="http://schemas.microsoft.com/office/drawing/2014/main" id="{1D89CC91-093D-0B4E-B90A-3119BB546E78}"/>
                  </a:ext>
                </a:extLst>
              </p:cNvPr>
              <p:cNvSpPr/>
              <p:nvPr/>
            </p:nvSpPr>
            <p:spPr>
              <a:xfrm>
                <a:off x="244453" y="4250439"/>
                <a:ext cx="2679944" cy="2148763"/>
              </a:xfrm>
              <a:prstGeom prst="rect">
                <a:avLst/>
              </a:prstGeom>
              <a:solidFill>
                <a:schemeClr val="accent6">
                  <a:lumMod val="20000"/>
                  <a:lumOff val="80000"/>
                </a:schemeClr>
              </a:solidFill>
              <a:ln w="25400">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grpSp>
            <p:nvGrpSpPr>
              <p:cNvPr id="67" name="Group 66">
                <a:extLst>
                  <a:ext uri="{FF2B5EF4-FFF2-40B4-BE49-F238E27FC236}">
                    <a16:creationId xmlns:a16="http://schemas.microsoft.com/office/drawing/2014/main" id="{408D6ED9-7C78-F04F-BECA-9B9B29399986}"/>
                  </a:ext>
                </a:extLst>
              </p:cNvPr>
              <p:cNvGrpSpPr>
                <a:grpSpLocks noChangeAspect="1"/>
              </p:cNvGrpSpPr>
              <p:nvPr/>
            </p:nvGrpSpPr>
            <p:grpSpPr>
              <a:xfrm>
                <a:off x="413504" y="5218071"/>
                <a:ext cx="827481" cy="838893"/>
                <a:chOff x="9022008" y="2900112"/>
                <a:chExt cx="1312311" cy="1333500"/>
              </a:xfrm>
            </p:grpSpPr>
            <p:sp>
              <p:nvSpPr>
                <p:cNvPr id="68" name="Oval 67">
                  <a:extLst>
                    <a:ext uri="{FF2B5EF4-FFF2-40B4-BE49-F238E27FC236}">
                      <a16:creationId xmlns:a16="http://schemas.microsoft.com/office/drawing/2014/main" id="{C3C0C69B-E71C-7E4F-AEA4-0E43AB434ACB}"/>
                    </a:ext>
                  </a:extLst>
                </p:cNvPr>
                <p:cNvSpPr/>
                <p:nvPr/>
              </p:nvSpPr>
              <p:spPr>
                <a:xfrm rot="2274957">
                  <a:off x="9132932" y="2972293"/>
                  <a:ext cx="470708" cy="47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grpSp>
              <p:nvGrpSpPr>
                <p:cNvPr id="69" name="Group 68">
                  <a:extLst>
                    <a:ext uri="{FF2B5EF4-FFF2-40B4-BE49-F238E27FC236}">
                      <a16:creationId xmlns:a16="http://schemas.microsoft.com/office/drawing/2014/main" id="{CF3F10C1-A34E-EA45-92BE-F695D4F65F76}"/>
                    </a:ext>
                  </a:extLst>
                </p:cNvPr>
                <p:cNvGrpSpPr/>
                <p:nvPr/>
              </p:nvGrpSpPr>
              <p:grpSpPr>
                <a:xfrm rot="2274957">
                  <a:off x="9391315" y="2900112"/>
                  <a:ext cx="293716" cy="171728"/>
                  <a:chOff x="4849091" y="4599709"/>
                  <a:chExt cx="293716" cy="171728"/>
                </a:xfrm>
              </p:grpSpPr>
              <p:sp>
                <p:nvSpPr>
                  <p:cNvPr id="94" name="Oval 93">
                    <a:extLst>
                      <a:ext uri="{FF2B5EF4-FFF2-40B4-BE49-F238E27FC236}">
                        <a16:creationId xmlns:a16="http://schemas.microsoft.com/office/drawing/2014/main" id="{E3915DBC-A8FF-0846-9C68-CC9DBF1DBFBE}"/>
                      </a:ext>
                    </a:extLst>
                  </p:cNvPr>
                  <p:cNvSpPr/>
                  <p:nvPr/>
                </p:nvSpPr>
                <p:spPr>
                  <a:xfrm>
                    <a:off x="4849091" y="4599709"/>
                    <a:ext cx="293716" cy="106097"/>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95" name="Oval 94">
                    <a:extLst>
                      <a:ext uri="{FF2B5EF4-FFF2-40B4-BE49-F238E27FC236}">
                        <a16:creationId xmlns:a16="http://schemas.microsoft.com/office/drawing/2014/main" id="{E2580621-EE48-4541-B385-28A011F2AC01}"/>
                      </a:ext>
                    </a:extLst>
                  </p:cNvPr>
                  <p:cNvSpPr/>
                  <p:nvPr/>
                </p:nvSpPr>
                <p:spPr>
                  <a:xfrm>
                    <a:off x="4934749" y="4648774"/>
                    <a:ext cx="122400" cy="1226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grpSp>
            <p:grpSp>
              <p:nvGrpSpPr>
                <p:cNvPr id="70" name="Group 69">
                  <a:extLst>
                    <a:ext uri="{FF2B5EF4-FFF2-40B4-BE49-F238E27FC236}">
                      <a16:creationId xmlns:a16="http://schemas.microsoft.com/office/drawing/2014/main" id="{E77C0782-0602-6C4A-B796-7D11BDAB2318}"/>
                    </a:ext>
                  </a:extLst>
                </p:cNvPr>
                <p:cNvGrpSpPr/>
                <p:nvPr/>
              </p:nvGrpSpPr>
              <p:grpSpPr>
                <a:xfrm rot="8344398">
                  <a:off x="9436593" y="3305331"/>
                  <a:ext cx="293716" cy="171728"/>
                  <a:chOff x="4849091" y="4599709"/>
                  <a:chExt cx="293716" cy="171728"/>
                </a:xfrm>
              </p:grpSpPr>
              <p:sp>
                <p:nvSpPr>
                  <p:cNvPr id="92" name="Oval 91">
                    <a:extLst>
                      <a:ext uri="{FF2B5EF4-FFF2-40B4-BE49-F238E27FC236}">
                        <a16:creationId xmlns:a16="http://schemas.microsoft.com/office/drawing/2014/main" id="{14E331DC-05D7-CB4D-8F7A-4792F7105EF7}"/>
                      </a:ext>
                    </a:extLst>
                  </p:cNvPr>
                  <p:cNvSpPr/>
                  <p:nvPr/>
                </p:nvSpPr>
                <p:spPr>
                  <a:xfrm>
                    <a:off x="4849091" y="4599709"/>
                    <a:ext cx="293716" cy="106097"/>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93" name="Oval 92">
                    <a:extLst>
                      <a:ext uri="{FF2B5EF4-FFF2-40B4-BE49-F238E27FC236}">
                        <a16:creationId xmlns:a16="http://schemas.microsoft.com/office/drawing/2014/main" id="{4B19A038-CF77-5C48-953E-3F80A74DE39D}"/>
                      </a:ext>
                    </a:extLst>
                  </p:cNvPr>
                  <p:cNvSpPr/>
                  <p:nvPr/>
                </p:nvSpPr>
                <p:spPr>
                  <a:xfrm>
                    <a:off x="4934749" y="4648774"/>
                    <a:ext cx="122400" cy="1226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grpSp>
            <p:grpSp>
              <p:nvGrpSpPr>
                <p:cNvPr id="71" name="Group 70">
                  <a:extLst>
                    <a:ext uri="{FF2B5EF4-FFF2-40B4-BE49-F238E27FC236}">
                      <a16:creationId xmlns:a16="http://schemas.microsoft.com/office/drawing/2014/main" id="{0630FD9E-EA3E-194C-BCF3-CE8A7B7E281A}"/>
                    </a:ext>
                  </a:extLst>
                </p:cNvPr>
                <p:cNvGrpSpPr/>
                <p:nvPr/>
              </p:nvGrpSpPr>
              <p:grpSpPr>
                <a:xfrm rot="17592575">
                  <a:off x="8961014" y="2963952"/>
                  <a:ext cx="293716" cy="171728"/>
                  <a:chOff x="4849091" y="4599709"/>
                  <a:chExt cx="293716" cy="171728"/>
                </a:xfrm>
              </p:grpSpPr>
              <p:sp>
                <p:nvSpPr>
                  <p:cNvPr id="90" name="Oval 89">
                    <a:extLst>
                      <a:ext uri="{FF2B5EF4-FFF2-40B4-BE49-F238E27FC236}">
                        <a16:creationId xmlns:a16="http://schemas.microsoft.com/office/drawing/2014/main" id="{0F195D55-FFC5-9343-94FE-D0E5550844FD}"/>
                      </a:ext>
                    </a:extLst>
                  </p:cNvPr>
                  <p:cNvSpPr/>
                  <p:nvPr/>
                </p:nvSpPr>
                <p:spPr>
                  <a:xfrm>
                    <a:off x="4849091" y="4599709"/>
                    <a:ext cx="293716" cy="106097"/>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91" name="Oval 90">
                    <a:extLst>
                      <a:ext uri="{FF2B5EF4-FFF2-40B4-BE49-F238E27FC236}">
                        <a16:creationId xmlns:a16="http://schemas.microsoft.com/office/drawing/2014/main" id="{57DA490D-5453-C84B-85D7-CF6FF5E9271E}"/>
                      </a:ext>
                    </a:extLst>
                  </p:cNvPr>
                  <p:cNvSpPr/>
                  <p:nvPr/>
                </p:nvSpPr>
                <p:spPr>
                  <a:xfrm>
                    <a:off x="4934749" y="4648774"/>
                    <a:ext cx="122400" cy="1226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grpSp>
            <p:grpSp>
              <p:nvGrpSpPr>
                <p:cNvPr id="72" name="Group 71">
                  <a:extLst>
                    <a:ext uri="{FF2B5EF4-FFF2-40B4-BE49-F238E27FC236}">
                      <a16:creationId xmlns:a16="http://schemas.microsoft.com/office/drawing/2014/main" id="{EE928C83-90B1-C545-A028-D8E8C43C6FA6}"/>
                    </a:ext>
                  </a:extLst>
                </p:cNvPr>
                <p:cNvGrpSpPr/>
                <p:nvPr/>
              </p:nvGrpSpPr>
              <p:grpSpPr>
                <a:xfrm rot="12676697">
                  <a:off x="9093727" y="3343848"/>
                  <a:ext cx="293716" cy="171728"/>
                  <a:chOff x="4849091" y="4599709"/>
                  <a:chExt cx="293716" cy="171728"/>
                </a:xfrm>
              </p:grpSpPr>
              <p:sp>
                <p:nvSpPr>
                  <p:cNvPr id="88" name="Oval 87">
                    <a:extLst>
                      <a:ext uri="{FF2B5EF4-FFF2-40B4-BE49-F238E27FC236}">
                        <a16:creationId xmlns:a16="http://schemas.microsoft.com/office/drawing/2014/main" id="{F4424F04-0E21-444D-B57A-B8603C120437}"/>
                      </a:ext>
                    </a:extLst>
                  </p:cNvPr>
                  <p:cNvSpPr/>
                  <p:nvPr/>
                </p:nvSpPr>
                <p:spPr>
                  <a:xfrm>
                    <a:off x="4849091" y="4599709"/>
                    <a:ext cx="293716" cy="106097"/>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89" name="Oval 88">
                    <a:extLst>
                      <a:ext uri="{FF2B5EF4-FFF2-40B4-BE49-F238E27FC236}">
                        <a16:creationId xmlns:a16="http://schemas.microsoft.com/office/drawing/2014/main" id="{F4F36B9C-7C23-0A4F-B2D0-465443846144}"/>
                      </a:ext>
                    </a:extLst>
                  </p:cNvPr>
                  <p:cNvSpPr/>
                  <p:nvPr/>
                </p:nvSpPr>
                <p:spPr>
                  <a:xfrm>
                    <a:off x="4934749" y="4648774"/>
                    <a:ext cx="122400" cy="1226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grpSp>
            <p:cxnSp>
              <p:nvCxnSpPr>
                <p:cNvPr id="73" name="Straight Arrow Connector 72">
                  <a:extLst>
                    <a:ext uri="{FF2B5EF4-FFF2-40B4-BE49-F238E27FC236}">
                      <a16:creationId xmlns:a16="http://schemas.microsoft.com/office/drawing/2014/main" id="{0C2932B0-F88D-4145-90E6-4471066EB75E}"/>
                    </a:ext>
                  </a:extLst>
                </p:cNvPr>
                <p:cNvCxnSpPr>
                  <a:endCxn id="68" idx="6"/>
                </p:cNvCxnSpPr>
                <p:nvPr/>
              </p:nvCxnSpPr>
              <p:spPr>
                <a:xfrm>
                  <a:off x="9475416" y="3031476"/>
                  <a:ext cx="78544" cy="321243"/>
                </a:xfrm>
                <a:prstGeom prst="straightConnector1">
                  <a:avLst/>
                </a:prstGeom>
                <a:ln>
                  <a:solidFill>
                    <a:schemeClr val="tx1"/>
                  </a:solidFill>
                  <a:prstDash val="dash"/>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4CCC94F4-D770-9D40-9094-A3E6310A3816}"/>
                    </a:ext>
                  </a:extLst>
                </p:cNvPr>
                <p:cNvCxnSpPr/>
                <p:nvPr/>
              </p:nvCxnSpPr>
              <p:spPr>
                <a:xfrm>
                  <a:off x="9200523" y="3069801"/>
                  <a:ext cx="78544" cy="321243"/>
                </a:xfrm>
                <a:prstGeom prst="straightConnector1">
                  <a:avLst/>
                </a:prstGeom>
                <a:ln>
                  <a:solidFill>
                    <a:schemeClr val="tx1"/>
                  </a:solidFill>
                  <a:prstDash val="dash"/>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3B8C6167-ED2D-6E42-805B-6B532266E782}"/>
                    </a:ext>
                  </a:extLst>
                </p:cNvPr>
                <p:cNvCxnSpPr/>
                <p:nvPr/>
              </p:nvCxnSpPr>
              <p:spPr>
                <a:xfrm flipH="1">
                  <a:off x="9325118" y="3129469"/>
                  <a:ext cx="112011" cy="206702"/>
                </a:xfrm>
                <a:prstGeom prst="straightConnector1">
                  <a:avLst/>
                </a:prstGeom>
                <a:ln>
                  <a:solidFill>
                    <a:schemeClr val="tx1"/>
                  </a:solidFill>
                  <a:prstDash val="dash"/>
                  <a:headEnd type="stealth"/>
                  <a:tailEnd type="stealth"/>
                </a:ln>
              </p:spPr>
              <p:style>
                <a:lnRef idx="1">
                  <a:schemeClr val="accent1"/>
                </a:lnRef>
                <a:fillRef idx="0">
                  <a:schemeClr val="accent1"/>
                </a:fillRef>
                <a:effectRef idx="0">
                  <a:schemeClr val="accent1"/>
                </a:effectRef>
                <a:fontRef idx="minor">
                  <a:schemeClr val="tx1"/>
                </a:fontRef>
              </p:style>
            </p:cxnSp>
            <p:sp>
              <p:nvSpPr>
                <p:cNvPr id="76" name="Oval 75">
                  <a:extLst>
                    <a:ext uri="{FF2B5EF4-FFF2-40B4-BE49-F238E27FC236}">
                      <a16:creationId xmlns:a16="http://schemas.microsoft.com/office/drawing/2014/main" id="{20B73C64-053E-6C44-AA96-23551DBDC953}"/>
                    </a:ext>
                  </a:extLst>
                </p:cNvPr>
                <p:cNvSpPr/>
                <p:nvPr/>
              </p:nvSpPr>
              <p:spPr>
                <a:xfrm rot="2274957">
                  <a:off x="9784756" y="3690329"/>
                  <a:ext cx="470708" cy="47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grpSp>
              <p:nvGrpSpPr>
                <p:cNvPr id="77" name="Group 76">
                  <a:extLst>
                    <a:ext uri="{FF2B5EF4-FFF2-40B4-BE49-F238E27FC236}">
                      <a16:creationId xmlns:a16="http://schemas.microsoft.com/office/drawing/2014/main" id="{B64EE435-46A8-5F46-8AAF-E801B5C1CFF1}"/>
                    </a:ext>
                  </a:extLst>
                </p:cNvPr>
                <p:cNvGrpSpPr/>
                <p:nvPr/>
              </p:nvGrpSpPr>
              <p:grpSpPr>
                <a:xfrm rot="3229027">
                  <a:off x="10101597" y="3664539"/>
                  <a:ext cx="293716" cy="171728"/>
                  <a:chOff x="4849091" y="4599709"/>
                  <a:chExt cx="293716" cy="171728"/>
                </a:xfrm>
              </p:grpSpPr>
              <p:sp>
                <p:nvSpPr>
                  <p:cNvPr id="86" name="Oval 85">
                    <a:extLst>
                      <a:ext uri="{FF2B5EF4-FFF2-40B4-BE49-F238E27FC236}">
                        <a16:creationId xmlns:a16="http://schemas.microsoft.com/office/drawing/2014/main" id="{152571BB-5232-6E4C-B4CC-A28F99DBD015}"/>
                      </a:ext>
                    </a:extLst>
                  </p:cNvPr>
                  <p:cNvSpPr/>
                  <p:nvPr/>
                </p:nvSpPr>
                <p:spPr>
                  <a:xfrm>
                    <a:off x="4849091" y="4599709"/>
                    <a:ext cx="293716" cy="106097"/>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87" name="Oval 86">
                    <a:extLst>
                      <a:ext uri="{FF2B5EF4-FFF2-40B4-BE49-F238E27FC236}">
                        <a16:creationId xmlns:a16="http://schemas.microsoft.com/office/drawing/2014/main" id="{14CD414F-2A3D-0F45-AD7C-1EED6EAAD05A}"/>
                      </a:ext>
                    </a:extLst>
                  </p:cNvPr>
                  <p:cNvSpPr/>
                  <p:nvPr/>
                </p:nvSpPr>
                <p:spPr>
                  <a:xfrm>
                    <a:off x="4934749" y="4648774"/>
                    <a:ext cx="122400" cy="1226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grpSp>
            <p:grpSp>
              <p:nvGrpSpPr>
                <p:cNvPr id="78" name="Group 77">
                  <a:extLst>
                    <a:ext uri="{FF2B5EF4-FFF2-40B4-BE49-F238E27FC236}">
                      <a16:creationId xmlns:a16="http://schemas.microsoft.com/office/drawing/2014/main" id="{B1D714D1-A158-2A4E-A6BC-DE55CF46FE44}"/>
                    </a:ext>
                  </a:extLst>
                </p:cNvPr>
                <p:cNvGrpSpPr/>
                <p:nvPr/>
              </p:nvGrpSpPr>
              <p:grpSpPr>
                <a:xfrm rot="17592575">
                  <a:off x="9612838" y="3681988"/>
                  <a:ext cx="293716" cy="171728"/>
                  <a:chOff x="4849091" y="4599709"/>
                  <a:chExt cx="293716" cy="171728"/>
                </a:xfrm>
              </p:grpSpPr>
              <p:sp>
                <p:nvSpPr>
                  <p:cNvPr id="84" name="Oval 83">
                    <a:extLst>
                      <a:ext uri="{FF2B5EF4-FFF2-40B4-BE49-F238E27FC236}">
                        <a16:creationId xmlns:a16="http://schemas.microsoft.com/office/drawing/2014/main" id="{FF297416-7927-844E-B004-685C6C423449}"/>
                      </a:ext>
                    </a:extLst>
                  </p:cNvPr>
                  <p:cNvSpPr/>
                  <p:nvPr/>
                </p:nvSpPr>
                <p:spPr>
                  <a:xfrm>
                    <a:off x="4849091" y="4599709"/>
                    <a:ext cx="293716" cy="106097"/>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85" name="Oval 84">
                    <a:extLst>
                      <a:ext uri="{FF2B5EF4-FFF2-40B4-BE49-F238E27FC236}">
                        <a16:creationId xmlns:a16="http://schemas.microsoft.com/office/drawing/2014/main" id="{EC730CB3-E744-4743-AADF-B2F2E7D1F38D}"/>
                      </a:ext>
                    </a:extLst>
                  </p:cNvPr>
                  <p:cNvSpPr/>
                  <p:nvPr/>
                </p:nvSpPr>
                <p:spPr>
                  <a:xfrm>
                    <a:off x="4934749" y="4648774"/>
                    <a:ext cx="122400" cy="1226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grpSp>
            <p:grpSp>
              <p:nvGrpSpPr>
                <p:cNvPr id="79" name="Group 78">
                  <a:extLst>
                    <a:ext uri="{FF2B5EF4-FFF2-40B4-BE49-F238E27FC236}">
                      <a16:creationId xmlns:a16="http://schemas.microsoft.com/office/drawing/2014/main" id="{E3DF88B7-3858-9949-B41E-A377C8DE9AD2}"/>
                    </a:ext>
                  </a:extLst>
                </p:cNvPr>
                <p:cNvGrpSpPr/>
                <p:nvPr/>
              </p:nvGrpSpPr>
              <p:grpSpPr>
                <a:xfrm rot="12676697">
                  <a:off x="9745551" y="4061884"/>
                  <a:ext cx="293716" cy="171728"/>
                  <a:chOff x="4849091" y="4599709"/>
                  <a:chExt cx="293716" cy="171728"/>
                </a:xfrm>
              </p:grpSpPr>
              <p:sp>
                <p:nvSpPr>
                  <p:cNvPr id="82" name="Oval 81">
                    <a:extLst>
                      <a:ext uri="{FF2B5EF4-FFF2-40B4-BE49-F238E27FC236}">
                        <a16:creationId xmlns:a16="http://schemas.microsoft.com/office/drawing/2014/main" id="{349FA7E8-285A-9C44-BAE9-FEF9C29A2C65}"/>
                      </a:ext>
                    </a:extLst>
                  </p:cNvPr>
                  <p:cNvSpPr/>
                  <p:nvPr/>
                </p:nvSpPr>
                <p:spPr>
                  <a:xfrm>
                    <a:off x="4849091" y="4599709"/>
                    <a:ext cx="293716" cy="106097"/>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83" name="Oval 82">
                    <a:extLst>
                      <a:ext uri="{FF2B5EF4-FFF2-40B4-BE49-F238E27FC236}">
                        <a16:creationId xmlns:a16="http://schemas.microsoft.com/office/drawing/2014/main" id="{6F336307-9157-E146-9C46-6BD105002439}"/>
                      </a:ext>
                    </a:extLst>
                  </p:cNvPr>
                  <p:cNvSpPr/>
                  <p:nvPr/>
                </p:nvSpPr>
                <p:spPr>
                  <a:xfrm>
                    <a:off x="4934749" y="4648774"/>
                    <a:ext cx="122400" cy="1226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grpSp>
            <p:cxnSp>
              <p:nvCxnSpPr>
                <p:cNvPr id="80" name="Straight Arrow Connector 79">
                  <a:extLst>
                    <a:ext uri="{FF2B5EF4-FFF2-40B4-BE49-F238E27FC236}">
                      <a16:creationId xmlns:a16="http://schemas.microsoft.com/office/drawing/2014/main" id="{38B2EEFC-5936-424A-A855-1BD2B269BC20}"/>
                    </a:ext>
                  </a:extLst>
                </p:cNvPr>
                <p:cNvCxnSpPr/>
                <p:nvPr/>
              </p:nvCxnSpPr>
              <p:spPr>
                <a:xfrm>
                  <a:off x="9824418" y="3809120"/>
                  <a:ext cx="96773" cy="236610"/>
                </a:xfrm>
                <a:prstGeom prst="straightConnector1">
                  <a:avLst/>
                </a:prstGeom>
                <a:ln>
                  <a:solidFill>
                    <a:schemeClr val="tx1"/>
                  </a:solidFill>
                  <a:prstDash val="dash"/>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a16="http://schemas.microsoft.com/office/drawing/2014/main" id="{03BDC49F-524D-0745-9558-B10532A1562F}"/>
                    </a:ext>
                  </a:extLst>
                </p:cNvPr>
                <p:cNvCxnSpPr/>
                <p:nvPr/>
              </p:nvCxnSpPr>
              <p:spPr>
                <a:xfrm flipH="1">
                  <a:off x="9960324" y="3829389"/>
                  <a:ext cx="229070" cy="201256"/>
                </a:xfrm>
                <a:prstGeom prst="straightConnector1">
                  <a:avLst/>
                </a:prstGeom>
                <a:ln>
                  <a:solidFill>
                    <a:schemeClr val="tx1"/>
                  </a:solidFill>
                  <a:prstDash val="dash"/>
                  <a:headEnd type="stealth"/>
                  <a:tailEnd type="stealth"/>
                </a:ln>
              </p:spPr>
              <p:style>
                <a:lnRef idx="1">
                  <a:schemeClr val="accent1"/>
                </a:lnRef>
                <a:fillRef idx="0">
                  <a:schemeClr val="accent1"/>
                </a:fillRef>
                <a:effectRef idx="0">
                  <a:schemeClr val="accent1"/>
                </a:effectRef>
                <a:fontRef idx="minor">
                  <a:schemeClr val="tx1"/>
                </a:fontRef>
              </p:style>
            </p:cxnSp>
          </p:grpSp>
          <p:grpSp>
            <p:nvGrpSpPr>
              <p:cNvPr id="96" name="Group 95">
                <a:extLst>
                  <a:ext uri="{FF2B5EF4-FFF2-40B4-BE49-F238E27FC236}">
                    <a16:creationId xmlns:a16="http://schemas.microsoft.com/office/drawing/2014/main" id="{8253A800-C1B3-C14D-95B0-673C8B3F07F4}"/>
                  </a:ext>
                </a:extLst>
              </p:cNvPr>
              <p:cNvGrpSpPr>
                <a:grpSpLocks noChangeAspect="1"/>
              </p:cNvGrpSpPr>
              <p:nvPr/>
            </p:nvGrpSpPr>
            <p:grpSpPr>
              <a:xfrm>
                <a:off x="436677" y="4464725"/>
                <a:ext cx="1221639" cy="529344"/>
                <a:chOff x="6308044" y="3135414"/>
                <a:chExt cx="1785313" cy="775385"/>
              </a:xfrm>
            </p:grpSpPr>
            <p:sp>
              <p:nvSpPr>
                <p:cNvPr id="97" name="Rectangle 96">
                  <a:extLst>
                    <a:ext uri="{FF2B5EF4-FFF2-40B4-BE49-F238E27FC236}">
                      <a16:creationId xmlns:a16="http://schemas.microsoft.com/office/drawing/2014/main" id="{2A031981-3DFD-7546-BB54-FD83F5A5F952}"/>
                    </a:ext>
                  </a:extLst>
                </p:cNvPr>
                <p:cNvSpPr/>
                <p:nvPr/>
              </p:nvSpPr>
              <p:spPr>
                <a:xfrm>
                  <a:off x="6475896" y="3349464"/>
                  <a:ext cx="1427356" cy="3679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cxnSp>
              <p:nvCxnSpPr>
                <p:cNvPr id="98" name="Straight Arrow Connector 97">
                  <a:extLst>
                    <a:ext uri="{FF2B5EF4-FFF2-40B4-BE49-F238E27FC236}">
                      <a16:creationId xmlns:a16="http://schemas.microsoft.com/office/drawing/2014/main" id="{F62B49E6-2CFA-4F41-A74A-5A915374C242}"/>
                    </a:ext>
                  </a:extLst>
                </p:cNvPr>
                <p:cNvCxnSpPr/>
                <p:nvPr/>
              </p:nvCxnSpPr>
              <p:spPr>
                <a:xfrm>
                  <a:off x="7295600" y="3344228"/>
                  <a:ext cx="3064" cy="316623"/>
                </a:xfrm>
                <a:prstGeom prst="straightConnector1">
                  <a:avLst/>
                </a:prstGeom>
                <a:ln>
                  <a:solidFill>
                    <a:schemeClr val="tx1"/>
                  </a:solidFill>
                  <a:prstDash val="dash"/>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99" name="Straight Arrow Connector 98">
                  <a:extLst>
                    <a:ext uri="{FF2B5EF4-FFF2-40B4-BE49-F238E27FC236}">
                      <a16:creationId xmlns:a16="http://schemas.microsoft.com/office/drawing/2014/main" id="{9FC56F10-4447-FF46-991C-6663C5736905}"/>
                    </a:ext>
                  </a:extLst>
                </p:cNvPr>
                <p:cNvCxnSpPr/>
                <p:nvPr/>
              </p:nvCxnSpPr>
              <p:spPr>
                <a:xfrm flipH="1">
                  <a:off x="6683108" y="3318962"/>
                  <a:ext cx="159667" cy="395376"/>
                </a:xfrm>
                <a:prstGeom prst="straightConnector1">
                  <a:avLst/>
                </a:prstGeom>
                <a:ln>
                  <a:solidFill>
                    <a:schemeClr val="tx1"/>
                  </a:solidFill>
                  <a:prstDash val="dash"/>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00" name="Straight Arrow Connector 99">
                  <a:extLst>
                    <a:ext uri="{FF2B5EF4-FFF2-40B4-BE49-F238E27FC236}">
                      <a16:creationId xmlns:a16="http://schemas.microsoft.com/office/drawing/2014/main" id="{ABCB4B72-8008-0C4F-82DC-C957E3464890}"/>
                    </a:ext>
                  </a:extLst>
                </p:cNvPr>
                <p:cNvCxnSpPr/>
                <p:nvPr/>
              </p:nvCxnSpPr>
              <p:spPr>
                <a:xfrm>
                  <a:off x="6679603" y="3303707"/>
                  <a:ext cx="164213" cy="413747"/>
                </a:xfrm>
                <a:prstGeom prst="straightConnector1">
                  <a:avLst/>
                </a:prstGeom>
                <a:ln>
                  <a:solidFill>
                    <a:schemeClr val="tx1"/>
                  </a:solidFill>
                  <a:prstDash val="dash"/>
                  <a:headEnd type="stealth"/>
                  <a:tailEnd type="stealth"/>
                </a:ln>
              </p:spPr>
              <p:style>
                <a:lnRef idx="1">
                  <a:schemeClr val="accent1"/>
                </a:lnRef>
                <a:fillRef idx="0">
                  <a:schemeClr val="accent1"/>
                </a:fillRef>
                <a:effectRef idx="0">
                  <a:schemeClr val="accent1"/>
                </a:effectRef>
                <a:fontRef idx="minor">
                  <a:schemeClr val="tx1"/>
                </a:fontRef>
              </p:style>
            </p:cxnSp>
            <p:grpSp>
              <p:nvGrpSpPr>
                <p:cNvPr id="101" name="Group 100">
                  <a:extLst>
                    <a:ext uri="{FF2B5EF4-FFF2-40B4-BE49-F238E27FC236}">
                      <a16:creationId xmlns:a16="http://schemas.microsoft.com/office/drawing/2014/main" id="{4609E511-F730-FE4A-B9A9-FDB375937CD1}"/>
                    </a:ext>
                  </a:extLst>
                </p:cNvPr>
                <p:cNvGrpSpPr/>
                <p:nvPr/>
              </p:nvGrpSpPr>
              <p:grpSpPr>
                <a:xfrm rot="11768273">
                  <a:off x="7616016" y="3739071"/>
                  <a:ext cx="293716" cy="171728"/>
                  <a:chOff x="4849091" y="4599709"/>
                  <a:chExt cx="293716" cy="171728"/>
                </a:xfrm>
              </p:grpSpPr>
              <p:sp>
                <p:nvSpPr>
                  <p:cNvPr id="127" name="Oval 126">
                    <a:extLst>
                      <a:ext uri="{FF2B5EF4-FFF2-40B4-BE49-F238E27FC236}">
                        <a16:creationId xmlns:a16="http://schemas.microsoft.com/office/drawing/2014/main" id="{0EE1A79E-8FD1-D049-B3BA-6C483BF0D430}"/>
                      </a:ext>
                    </a:extLst>
                  </p:cNvPr>
                  <p:cNvSpPr/>
                  <p:nvPr/>
                </p:nvSpPr>
                <p:spPr>
                  <a:xfrm>
                    <a:off x="4849091" y="4599709"/>
                    <a:ext cx="293716" cy="106097"/>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28" name="Oval 127">
                    <a:extLst>
                      <a:ext uri="{FF2B5EF4-FFF2-40B4-BE49-F238E27FC236}">
                        <a16:creationId xmlns:a16="http://schemas.microsoft.com/office/drawing/2014/main" id="{F38122A8-B81D-FB4D-8CA3-619CA154BE07}"/>
                      </a:ext>
                    </a:extLst>
                  </p:cNvPr>
                  <p:cNvSpPr/>
                  <p:nvPr/>
                </p:nvSpPr>
                <p:spPr>
                  <a:xfrm>
                    <a:off x="4934749" y="4648774"/>
                    <a:ext cx="122400" cy="1226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grpSp>
            <p:grpSp>
              <p:nvGrpSpPr>
                <p:cNvPr id="102" name="Group 101">
                  <a:extLst>
                    <a:ext uri="{FF2B5EF4-FFF2-40B4-BE49-F238E27FC236}">
                      <a16:creationId xmlns:a16="http://schemas.microsoft.com/office/drawing/2014/main" id="{03B7003F-A367-0643-AB0D-32F2679B6BE1}"/>
                    </a:ext>
                  </a:extLst>
                </p:cNvPr>
                <p:cNvGrpSpPr/>
                <p:nvPr/>
              </p:nvGrpSpPr>
              <p:grpSpPr>
                <a:xfrm rot="3862761">
                  <a:off x="7860635" y="3475825"/>
                  <a:ext cx="293716" cy="171728"/>
                  <a:chOff x="4849091" y="4599709"/>
                  <a:chExt cx="293716" cy="171728"/>
                </a:xfrm>
              </p:grpSpPr>
              <p:sp>
                <p:nvSpPr>
                  <p:cNvPr id="125" name="Oval 124">
                    <a:extLst>
                      <a:ext uri="{FF2B5EF4-FFF2-40B4-BE49-F238E27FC236}">
                        <a16:creationId xmlns:a16="http://schemas.microsoft.com/office/drawing/2014/main" id="{549A0CB7-72D3-B145-802A-EB89D18A67AE}"/>
                      </a:ext>
                    </a:extLst>
                  </p:cNvPr>
                  <p:cNvSpPr/>
                  <p:nvPr/>
                </p:nvSpPr>
                <p:spPr>
                  <a:xfrm>
                    <a:off x="4849091" y="4599709"/>
                    <a:ext cx="293716" cy="106097"/>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26" name="Oval 125">
                    <a:extLst>
                      <a:ext uri="{FF2B5EF4-FFF2-40B4-BE49-F238E27FC236}">
                        <a16:creationId xmlns:a16="http://schemas.microsoft.com/office/drawing/2014/main" id="{10CB2577-BCBB-E24B-9833-1B9BA8F36B29}"/>
                      </a:ext>
                    </a:extLst>
                  </p:cNvPr>
                  <p:cNvSpPr/>
                  <p:nvPr/>
                </p:nvSpPr>
                <p:spPr>
                  <a:xfrm>
                    <a:off x="4934749" y="4648774"/>
                    <a:ext cx="122400" cy="1226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grpSp>
            <p:grpSp>
              <p:nvGrpSpPr>
                <p:cNvPr id="103" name="Group 102">
                  <a:extLst>
                    <a:ext uri="{FF2B5EF4-FFF2-40B4-BE49-F238E27FC236}">
                      <a16:creationId xmlns:a16="http://schemas.microsoft.com/office/drawing/2014/main" id="{3C152A0F-6AED-6C47-9748-0C35A65F3F07}"/>
                    </a:ext>
                  </a:extLst>
                </p:cNvPr>
                <p:cNvGrpSpPr/>
                <p:nvPr/>
              </p:nvGrpSpPr>
              <p:grpSpPr>
                <a:xfrm rot="10998258">
                  <a:off x="7140564" y="3677346"/>
                  <a:ext cx="293716" cy="171728"/>
                  <a:chOff x="4849091" y="4599709"/>
                  <a:chExt cx="293716" cy="171728"/>
                </a:xfrm>
              </p:grpSpPr>
              <p:sp>
                <p:nvSpPr>
                  <p:cNvPr id="123" name="Oval 122">
                    <a:extLst>
                      <a:ext uri="{FF2B5EF4-FFF2-40B4-BE49-F238E27FC236}">
                        <a16:creationId xmlns:a16="http://schemas.microsoft.com/office/drawing/2014/main" id="{3801D546-B97D-9E4B-A982-E4F0335B492A}"/>
                      </a:ext>
                    </a:extLst>
                  </p:cNvPr>
                  <p:cNvSpPr/>
                  <p:nvPr/>
                </p:nvSpPr>
                <p:spPr>
                  <a:xfrm>
                    <a:off x="4849091" y="4599709"/>
                    <a:ext cx="293716" cy="106097"/>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24" name="Oval 123">
                    <a:extLst>
                      <a:ext uri="{FF2B5EF4-FFF2-40B4-BE49-F238E27FC236}">
                        <a16:creationId xmlns:a16="http://schemas.microsoft.com/office/drawing/2014/main" id="{0D4BFA6C-BA11-A944-AA62-E2A51C067923}"/>
                      </a:ext>
                    </a:extLst>
                  </p:cNvPr>
                  <p:cNvSpPr/>
                  <p:nvPr/>
                </p:nvSpPr>
                <p:spPr>
                  <a:xfrm>
                    <a:off x="4934749" y="4648774"/>
                    <a:ext cx="122400" cy="1226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grpSp>
            <p:grpSp>
              <p:nvGrpSpPr>
                <p:cNvPr id="104" name="Group 103">
                  <a:extLst>
                    <a:ext uri="{FF2B5EF4-FFF2-40B4-BE49-F238E27FC236}">
                      <a16:creationId xmlns:a16="http://schemas.microsoft.com/office/drawing/2014/main" id="{4191D53B-4031-D64E-96CE-DC0E82AA63B5}"/>
                    </a:ext>
                  </a:extLst>
                </p:cNvPr>
                <p:cNvGrpSpPr/>
                <p:nvPr/>
              </p:nvGrpSpPr>
              <p:grpSpPr>
                <a:xfrm>
                  <a:off x="7148742" y="3157365"/>
                  <a:ext cx="293716" cy="171728"/>
                  <a:chOff x="4849091" y="4599709"/>
                  <a:chExt cx="293716" cy="171728"/>
                </a:xfrm>
              </p:grpSpPr>
              <p:sp>
                <p:nvSpPr>
                  <p:cNvPr id="121" name="Oval 120">
                    <a:extLst>
                      <a:ext uri="{FF2B5EF4-FFF2-40B4-BE49-F238E27FC236}">
                        <a16:creationId xmlns:a16="http://schemas.microsoft.com/office/drawing/2014/main" id="{9CA7EECD-5F8A-2E4F-8C17-98711EBAF4F7}"/>
                      </a:ext>
                    </a:extLst>
                  </p:cNvPr>
                  <p:cNvSpPr/>
                  <p:nvPr/>
                </p:nvSpPr>
                <p:spPr>
                  <a:xfrm>
                    <a:off x="4849091" y="4599709"/>
                    <a:ext cx="293716" cy="106097"/>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22" name="Oval 121">
                    <a:extLst>
                      <a:ext uri="{FF2B5EF4-FFF2-40B4-BE49-F238E27FC236}">
                        <a16:creationId xmlns:a16="http://schemas.microsoft.com/office/drawing/2014/main" id="{C94BB3AF-6AED-134A-A3C9-4CE9F4D28C11}"/>
                      </a:ext>
                    </a:extLst>
                  </p:cNvPr>
                  <p:cNvSpPr/>
                  <p:nvPr/>
                </p:nvSpPr>
                <p:spPr>
                  <a:xfrm>
                    <a:off x="4934749" y="4648774"/>
                    <a:ext cx="122400" cy="1226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grpSp>
            <p:grpSp>
              <p:nvGrpSpPr>
                <p:cNvPr id="105" name="Group 104">
                  <a:extLst>
                    <a:ext uri="{FF2B5EF4-FFF2-40B4-BE49-F238E27FC236}">
                      <a16:creationId xmlns:a16="http://schemas.microsoft.com/office/drawing/2014/main" id="{BA951BF3-AEC2-7F48-A186-F2783FC945C2}"/>
                    </a:ext>
                  </a:extLst>
                </p:cNvPr>
                <p:cNvGrpSpPr/>
                <p:nvPr/>
              </p:nvGrpSpPr>
              <p:grpSpPr>
                <a:xfrm rot="20600845">
                  <a:off x="6462852" y="3135414"/>
                  <a:ext cx="293716" cy="171728"/>
                  <a:chOff x="4849091" y="4599709"/>
                  <a:chExt cx="293716" cy="171728"/>
                </a:xfrm>
              </p:grpSpPr>
              <p:sp>
                <p:nvSpPr>
                  <p:cNvPr id="119" name="Oval 118">
                    <a:extLst>
                      <a:ext uri="{FF2B5EF4-FFF2-40B4-BE49-F238E27FC236}">
                        <a16:creationId xmlns:a16="http://schemas.microsoft.com/office/drawing/2014/main" id="{839E2B7D-F087-3F4F-A7EA-BEDA00548888}"/>
                      </a:ext>
                    </a:extLst>
                  </p:cNvPr>
                  <p:cNvSpPr/>
                  <p:nvPr/>
                </p:nvSpPr>
                <p:spPr>
                  <a:xfrm>
                    <a:off x="4849091" y="4599709"/>
                    <a:ext cx="293716" cy="106097"/>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20" name="Oval 119">
                    <a:extLst>
                      <a:ext uri="{FF2B5EF4-FFF2-40B4-BE49-F238E27FC236}">
                        <a16:creationId xmlns:a16="http://schemas.microsoft.com/office/drawing/2014/main" id="{757B20BC-A139-1A40-8862-B0280203ECBD}"/>
                      </a:ext>
                    </a:extLst>
                  </p:cNvPr>
                  <p:cNvSpPr/>
                  <p:nvPr/>
                </p:nvSpPr>
                <p:spPr>
                  <a:xfrm>
                    <a:off x="4934749" y="4648774"/>
                    <a:ext cx="122400" cy="1226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grpSp>
            <p:grpSp>
              <p:nvGrpSpPr>
                <p:cNvPr id="106" name="Group 105">
                  <a:extLst>
                    <a:ext uri="{FF2B5EF4-FFF2-40B4-BE49-F238E27FC236}">
                      <a16:creationId xmlns:a16="http://schemas.microsoft.com/office/drawing/2014/main" id="{D3D303FF-4BC9-A04D-A720-86C016D5C53F}"/>
                    </a:ext>
                  </a:extLst>
                </p:cNvPr>
                <p:cNvGrpSpPr>
                  <a:grpSpLocks noChangeAspect="1"/>
                </p:cNvGrpSpPr>
                <p:nvPr/>
              </p:nvGrpSpPr>
              <p:grpSpPr>
                <a:xfrm rot="898825">
                  <a:off x="6774948" y="3148285"/>
                  <a:ext cx="293716" cy="171728"/>
                  <a:chOff x="4849091" y="4599709"/>
                  <a:chExt cx="293716" cy="171728"/>
                </a:xfrm>
              </p:grpSpPr>
              <p:sp>
                <p:nvSpPr>
                  <p:cNvPr id="117" name="Oval 116">
                    <a:extLst>
                      <a:ext uri="{FF2B5EF4-FFF2-40B4-BE49-F238E27FC236}">
                        <a16:creationId xmlns:a16="http://schemas.microsoft.com/office/drawing/2014/main" id="{C9B82CB0-CCE3-4748-B102-1EF87B151841}"/>
                      </a:ext>
                    </a:extLst>
                  </p:cNvPr>
                  <p:cNvSpPr/>
                  <p:nvPr/>
                </p:nvSpPr>
                <p:spPr>
                  <a:xfrm>
                    <a:off x="4849091" y="4599709"/>
                    <a:ext cx="293716" cy="106097"/>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18" name="Oval 117">
                    <a:extLst>
                      <a:ext uri="{FF2B5EF4-FFF2-40B4-BE49-F238E27FC236}">
                        <a16:creationId xmlns:a16="http://schemas.microsoft.com/office/drawing/2014/main" id="{B38EA709-7B62-F84F-B58A-359BA52F6D4A}"/>
                      </a:ext>
                    </a:extLst>
                  </p:cNvPr>
                  <p:cNvSpPr/>
                  <p:nvPr/>
                </p:nvSpPr>
                <p:spPr>
                  <a:xfrm>
                    <a:off x="4934749" y="4648774"/>
                    <a:ext cx="122400" cy="1226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grpSp>
            <p:grpSp>
              <p:nvGrpSpPr>
                <p:cNvPr id="107" name="Group 106">
                  <a:extLst>
                    <a:ext uri="{FF2B5EF4-FFF2-40B4-BE49-F238E27FC236}">
                      <a16:creationId xmlns:a16="http://schemas.microsoft.com/office/drawing/2014/main" id="{3878D729-7369-314C-8D14-383F5E6321BB}"/>
                    </a:ext>
                  </a:extLst>
                </p:cNvPr>
                <p:cNvGrpSpPr>
                  <a:grpSpLocks noChangeAspect="1"/>
                </p:cNvGrpSpPr>
                <p:nvPr/>
              </p:nvGrpSpPr>
              <p:grpSpPr>
                <a:xfrm rot="10062237">
                  <a:off x="6702542" y="3739071"/>
                  <a:ext cx="293716" cy="171728"/>
                  <a:chOff x="4849091" y="4599709"/>
                  <a:chExt cx="293716" cy="171728"/>
                </a:xfrm>
              </p:grpSpPr>
              <p:sp>
                <p:nvSpPr>
                  <p:cNvPr id="115" name="Oval 114">
                    <a:extLst>
                      <a:ext uri="{FF2B5EF4-FFF2-40B4-BE49-F238E27FC236}">
                        <a16:creationId xmlns:a16="http://schemas.microsoft.com/office/drawing/2014/main" id="{FFDC0A7E-0981-AE4D-8B3D-096033ADD09B}"/>
                      </a:ext>
                    </a:extLst>
                  </p:cNvPr>
                  <p:cNvSpPr/>
                  <p:nvPr/>
                </p:nvSpPr>
                <p:spPr>
                  <a:xfrm>
                    <a:off x="4849091" y="4599709"/>
                    <a:ext cx="293716" cy="106097"/>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16" name="Oval 115">
                    <a:extLst>
                      <a:ext uri="{FF2B5EF4-FFF2-40B4-BE49-F238E27FC236}">
                        <a16:creationId xmlns:a16="http://schemas.microsoft.com/office/drawing/2014/main" id="{DF4B8337-E175-C945-9DC7-693539713E5C}"/>
                      </a:ext>
                    </a:extLst>
                  </p:cNvPr>
                  <p:cNvSpPr/>
                  <p:nvPr/>
                </p:nvSpPr>
                <p:spPr>
                  <a:xfrm>
                    <a:off x="4934749" y="4648774"/>
                    <a:ext cx="122400" cy="1226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grpSp>
            <p:grpSp>
              <p:nvGrpSpPr>
                <p:cNvPr id="108" name="Group 107">
                  <a:extLst>
                    <a:ext uri="{FF2B5EF4-FFF2-40B4-BE49-F238E27FC236}">
                      <a16:creationId xmlns:a16="http://schemas.microsoft.com/office/drawing/2014/main" id="{6410AEAE-BC5F-9F4E-B856-19D6D3FBCA33}"/>
                    </a:ext>
                  </a:extLst>
                </p:cNvPr>
                <p:cNvGrpSpPr>
                  <a:grpSpLocks noChangeAspect="1"/>
                </p:cNvGrpSpPr>
                <p:nvPr/>
              </p:nvGrpSpPr>
              <p:grpSpPr>
                <a:xfrm rot="12054018">
                  <a:off x="6426799" y="3723255"/>
                  <a:ext cx="293716" cy="171728"/>
                  <a:chOff x="4849091" y="4599709"/>
                  <a:chExt cx="293716" cy="171728"/>
                </a:xfrm>
              </p:grpSpPr>
              <p:sp>
                <p:nvSpPr>
                  <p:cNvPr id="113" name="Oval 112">
                    <a:extLst>
                      <a:ext uri="{FF2B5EF4-FFF2-40B4-BE49-F238E27FC236}">
                        <a16:creationId xmlns:a16="http://schemas.microsoft.com/office/drawing/2014/main" id="{09FB4E2F-565C-DE4B-B335-98AEA9052DCB}"/>
                      </a:ext>
                    </a:extLst>
                  </p:cNvPr>
                  <p:cNvSpPr/>
                  <p:nvPr/>
                </p:nvSpPr>
                <p:spPr>
                  <a:xfrm>
                    <a:off x="4849091" y="4599709"/>
                    <a:ext cx="293716" cy="106097"/>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14" name="Oval 113">
                    <a:extLst>
                      <a:ext uri="{FF2B5EF4-FFF2-40B4-BE49-F238E27FC236}">
                        <a16:creationId xmlns:a16="http://schemas.microsoft.com/office/drawing/2014/main" id="{1A1D8C11-AFE8-DC48-AD07-6B916B0A5E12}"/>
                      </a:ext>
                    </a:extLst>
                  </p:cNvPr>
                  <p:cNvSpPr/>
                  <p:nvPr/>
                </p:nvSpPr>
                <p:spPr>
                  <a:xfrm>
                    <a:off x="4934749" y="4648774"/>
                    <a:ext cx="122400" cy="1226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grpSp>
            <p:grpSp>
              <p:nvGrpSpPr>
                <p:cNvPr id="109" name="Group 108">
                  <a:extLst>
                    <a:ext uri="{FF2B5EF4-FFF2-40B4-BE49-F238E27FC236}">
                      <a16:creationId xmlns:a16="http://schemas.microsoft.com/office/drawing/2014/main" id="{D146A19E-E4C9-F545-9D37-0E0A0412B02F}"/>
                    </a:ext>
                  </a:extLst>
                </p:cNvPr>
                <p:cNvGrpSpPr>
                  <a:grpSpLocks noChangeAspect="1"/>
                </p:cNvGrpSpPr>
                <p:nvPr/>
              </p:nvGrpSpPr>
              <p:grpSpPr>
                <a:xfrm rot="16200000">
                  <a:off x="6247050" y="3363232"/>
                  <a:ext cx="293716" cy="171728"/>
                  <a:chOff x="4849091" y="4599709"/>
                  <a:chExt cx="293716" cy="171728"/>
                </a:xfrm>
              </p:grpSpPr>
              <p:sp>
                <p:nvSpPr>
                  <p:cNvPr id="111" name="Oval 110">
                    <a:extLst>
                      <a:ext uri="{FF2B5EF4-FFF2-40B4-BE49-F238E27FC236}">
                        <a16:creationId xmlns:a16="http://schemas.microsoft.com/office/drawing/2014/main" id="{6CBA2E59-C312-1C46-992C-B17528B6D39B}"/>
                      </a:ext>
                    </a:extLst>
                  </p:cNvPr>
                  <p:cNvSpPr/>
                  <p:nvPr/>
                </p:nvSpPr>
                <p:spPr>
                  <a:xfrm>
                    <a:off x="4849091" y="4599709"/>
                    <a:ext cx="293716" cy="106097"/>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12" name="Oval 111">
                    <a:extLst>
                      <a:ext uri="{FF2B5EF4-FFF2-40B4-BE49-F238E27FC236}">
                        <a16:creationId xmlns:a16="http://schemas.microsoft.com/office/drawing/2014/main" id="{28893186-3EBA-234C-8821-D50297432B3E}"/>
                      </a:ext>
                    </a:extLst>
                  </p:cNvPr>
                  <p:cNvSpPr/>
                  <p:nvPr/>
                </p:nvSpPr>
                <p:spPr>
                  <a:xfrm>
                    <a:off x="4934749" y="4648774"/>
                    <a:ext cx="122400" cy="1226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grpSp>
            <p:cxnSp>
              <p:nvCxnSpPr>
                <p:cNvPr id="110" name="Straight Arrow Connector 109">
                  <a:extLst>
                    <a:ext uri="{FF2B5EF4-FFF2-40B4-BE49-F238E27FC236}">
                      <a16:creationId xmlns:a16="http://schemas.microsoft.com/office/drawing/2014/main" id="{D1D75343-CA22-6041-8E62-9C2DB5DEADAA}"/>
                    </a:ext>
                  </a:extLst>
                </p:cNvPr>
                <p:cNvCxnSpPr/>
                <p:nvPr/>
              </p:nvCxnSpPr>
              <p:spPr>
                <a:xfrm flipH="1">
                  <a:off x="7794226" y="3598818"/>
                  <a:ext cx="135846" cy="139007"/>
                </a:xfrm>
                <a:prstGeom prst="straightConnector1">
                  <a:avLst/>
                </a:prstGeom>
                <a:ln>
                  <a:solidFill>
                    <a:schemeClr val="tx1"/>
                  </a:solidFill>
                  <a:prstDash val="dash"/>
                  <a:headEnd type="stealth"/>
                  <a:tailEnd type="stealth"/>
                </a:ln>
              </p:spPr>
              <p:style>
                <a:lnRef idx="1">
                  <a:schemeClr val="accent1"/>
                </a:lnRef>
                <a:fillRef idx="0">
                  <a:schemeClr val="accent1"/>
                </a:fillRef>
                <a:effectRef idx="0">
                  <a:schemeClr val="accent1"/>
                </a:effectRef>
                <a:fontRef idx="minor">
                  <a:schemeClr val="tx1"/>
                </a:fontRef>
              </p:style>
            </p:cxnSp>
          </p:grpSp>
          <p:grpSp>
            <p:nvGrpSpPr>
              <p:cNvPr id="130" name="Group 129">
                <a:extLst>
                  <a:ext uri="{FF2B5EF4-FFF2-40B4-BE49-F238E27FC236}">
                    <a16:creationId xmlns:a16="http://schemas.microsoft.com/office/drawing/2014/main" id="{1E1ED035-BF9E-5D4B-8A66-5FF7630E47C7}"/>
                  </a:ext>
                </a:extLst>
              </p:cNvPr>
              <p:cNvGrpSpPr>
                <a:grpSpLocks noChangeAspect="1"/>
              </p:cNvGrpSpPr>
              <p:nvPr/>
            </p:nvGrpSpPr>
            <p:grpSpPr>
              <a:xfrm>
                <a:off x="1607042" y="5544993"/>
                <a:ext cx="1221639" cy="529344"/>
                <a:chOff x="6308044" y="3135414"/>
                <a:chExt cx="1785313" cy="775385"/>
              </a:xfrm>
            </p:grpSpPr>
            <p:sp>
              <p:nvSpPr>
                <p:cNvPr id="131" name="Rectangle 130">
                  <a:extLst>
                    <a:ext uri="{FF2B5EF4-FFF2-40B4-BE49-F238E27FC236}">
                      <a16:creationId xmlns:a16="http://schemas.microsoft.com/office/drawing/2014/main" id="{F05CB2CE-FB16-F443-925E-93BE78AACDC4}"/>
                    </a:ext>
                  </a:extLst>
                </p:cNvPr>
                <p:cNvSpPr/>
                <p:nvPr/>
              </p:nvSpPr>
              <p:spPr>
                <a:xfrm>
                  <a:off x="6475896" y="3349464"/>
                  <a:ext cx="1427356" cy="3679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cxnSp>
              <p:nvCxnSpPr>
                <p:cNvPr id="132" name="Straight Arrow Connector 131">
                  <a:extLst>
                    <a:ext uri="{FF2B5EF4-FFF2-40B4-BE49-F238E27FC236}">
                      <a16:creationId xmlns:a16="http://schemas.microsoft.com/office/drawing/2014/main" id="{3F90B4F1-0D75-5645-9AB8-245C398B2DA7}"/>
                    </a:ext>
                  </a:extLst>
                </p:cNvPr>
                <p:cNvCxnSpPr/>
                <p:nvPr/>
              </p:nvCxnSpPr>
              <p:spPr>
                <a:xfrm>
                  <a:off x="7295600" y="3344228"/>
                  <a:ext cx="3064" cy="316623"/>
                </a:xfrm>
                <a:prstGeom prst="straightConnector1">
                  <a:avLst/>
                </a:prstGeom>
                <a:ln>
                  <a:solidFill>
                    <a:schemeClr val="tx1"/>
                  </a:solidFill>
                  <a:prstDash val="dash"/>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33" name="Straight Arrow Connector 132">
                  <a:extLst>
                    <a:ext uri="{FF2B5EF4-FFF2-40B4-BE49-F238E27FC236}">
                      <a16:creationId xmlns:a16="http://schemas.microsoft.com/office/drawing/2014/main" id="{90448EEB-A33E-1541-A6BD-700BB11F4A02}"/>
                    </a:ext>
                  </a:extLst>
                </p:cNvPr>
                <p:cNvCxnSpPr/>
                <p:nvPr/>
              </p:nvCxnSpPr>
              <p:spPr>
                <a:xfrm flipH="1">
                  <a:off x="6683108" y="3318962"/>
                  <a:ext cx="159667" cy="395376"/>
                </a:xfrm>
                <a:prstGeom prst="straightConnector1">
                  <a:avLst/>
                </a:prstGeom>
                <a:ln>
                  <a:solidFill>
                    <a:schemeClr val="tx1"/>
                  </a:solidFill>
                  <a:prstDash val="dash"/>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34" name="Straight Arrow Connector 133">
                  <a:extLst>
                    <a:ext uri="{FF2B5EF4-FFF2-40B4-BE49-F238E27FC236}">
                      <a16:creationId xmlns:a16="http://schemas.microsoft.com/office/drawing/2014/main" id="{9AE4AB01-9B8D-5F4B-94CB-84168924E320}"/>
                    </a:ext>
                  </a:extLst>
                </p:cNvPr>
                <p:cNvCxnSpPr/>
                <p:nvPr/>
              </p:nvCxnSpPr>
              <p:spPr>
                <a:xfrm>
                  <a:off x="6679603" y="3303707"/>
                  <a:ext cx="164213" cy="413747"/>
                </a:xfrm>
                <a:prstGeom prst="straightConnector1">
                  <a:avLst/>
                </a:prstGeom>
                <a:ln>
                  <a:solidFill>
                    <a:schemeClr val="tx1"/>
                  </a:solidFill>
                  <a:prstDash val="dash"/>
                  <a:headEnd type="stealth"/>
                  <a:tailEnd type="stealth"/>
                </a:ln>
              </p:spPr>
              <p:style>
                <a:lnRef idx="1">
                  <a:schemeClr val="accent1"/>
                </a:lnRef>
                <a:fillRef idx="0">
                  <a:schemeClr val="accent1"/>
                </a:fillRef>
                <a:effectRef idx="0">
                  <a:schemeClr val="accent1"/>
                </a:effectRef>
                <a:fontRef idx="minor">
                  <a:schemeClr val="tx1"/>
                </a:fontRef>
              </p:style>
            </p:cxnSp>
            <p:grpSp>
              <p:nvGrpSpPr>
                <p:cNvPr id="135" name="Group 134">
                  <a:extLst>
                    <a:ext uri="{FF2B5EF4-FFF2-40B4-BE49-F238E27FC236}">
                      <a16:creationId xmlns:a16="http://schemas.microsoft.com/office/drawing/2014/main" id="{61F7AC6D-5659-5D42-A6BC-456342856720}"/>
                    </a:ext>
                  </a:extLst>
                </p:cNvPr>
                <p:cNvGrpSpPr/>
                <p:nvPr/>
              </p:nvGrpSpPr>
              <p:grpSpPr>
                <a:xfrm rot="11768273">
                  <a:off x="7616016" y="3739071"/>
                  <a:ext cx="293716" cy="171728"/>
                  <a:chOff x="4849091" y="4599709"/>
                  <a:chExt cx="293716" cy="171728"/>
                </a:xfrm>
              </p:grpSpPr>
              <p:sp>
                <p:nvSpPr>
                  <p:cNvPr id="161" name="Oval 160">
                    <a:extLst>
                      <a:ext uri="{FF2B5EF4-FFF2-40B4-BE49-F238E27FC236}">
                        <a16:creationId xmlns:a16="http://schemas.microsoft.com/office/drawing/2014/main" id="{E12502C4-560B-2243-AD1F-FDBCEA6FA879}"/>
                      </a:ext>
                    </a:extLst>
                  </p:cNvPr>
                  <p:cNvSpPr/>
                  <p:nvPr/>
                </p:nvSpPr>
                <p:spPr>
                  <a:xfrm>
                    <a:off x="4849091" y="4599709"/>
                    <a:ext cx="293716" cy="106097"/>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62" name="Oval 161">
                    <a:extLst>
                      <a:ext uri="{FF2B5EF4-FFF2-40B4-BE49-F238E27FC236}">
                        <a16:creationId xmlns:a16="http://schemas.microsoft.com/office/drawing/2014/main" id="{6B72B0BB-61E0-3446-859D-F93D0F50E1DC}"/>
                      </a:ext>
                    </a:extLst>
                  </p:cNvPr>
                  <p:cNvSpPr/>
                  <p:nvPr/>
                </p:nvSpPr>
                <p:spPr>
                  <a:xfrm>
                    <a:off x="4934749" y="4648774"/>
                    <a:ext cx="122400" cy="1226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grpSp>
            <p:grpSp>
              <p:nvGrpSpPr>
                <p:cNvPr id="136" name="Group 135">
                  <a:extLst>
                    <a:ext uri="{FF2B5EF4-FFF2-40B4-BE49-F238E27FC236}">
                      <a16:creationId xmlns:a16="http://schemas.microsoft.com/office/drawing/2014/main" id="{077460A8-9D63-3E4A-9DEB-D466EF8167E7}"/>
                    </a:ext>
                  </a:extLst>
                </p:cNvPr>
                <p:cNvGrpSpPr/>
                <p:nvPr/>
              </p:nvGrpSpPr>
              <p:grpSpPr>
                <a:xfrm rot="3862761">
                  <a:off x="7860635" y="3475825"/>
                  <a:ext cx="293716" cy="171728"/>
                  <a:chOff x="4849091" y="4599709"/>
                  <a:chExt cx="293716" cy="171728"/>
                </a:xfrm>
              </p:grpSpPr>
              <p:sp>
                <p:nvSpPr>
                  <p:cNvPr id="159" name="Oval 158">
                    <a:extLst>
                      <a:ext uri="{FF2B5EF4-FFF2-40B4-BE49-F238E27FC236}">
                        <a16:creationId xmlns:a16="http://schemas.microsoft.com/office/drawing/2014/main" id="{76C39EF1-7BC6-8143-A1E5-0A3C62435D90}"/>
                      </a:ext>
                    </a:extLst>
                  </p:cNvPr>
                  <p:cNvSpPr/>
                  <p:nvPr/>
                </p:nvSpPr>
                <p:spPr>
                  <a:xfrm>
                    <a:off x="4849091" y="4599709"/>
                    <a:ext cx="293716" cy="106097"/>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60" name="Oval 159">
                    <a:extLst>
                      <a:ext uri="{FF2B5EF4-FFF2-40B4-BE49-F238E27FC236}">
                        <a16:creationId xmlns:a16="http://schemas.microsoft.com/office/drawing/2014/main" id="{485D90BC-AF3E-584A-B433-7C807C550447}"/>
                      </a:ext>
                    </a:extLst>
                  </p:cNvPr>
                  <p:cNvSpPr/>
                  <p:nvPr/>
                </p:nvSpPr>
                <p:spPr>
                  <a:xfrm>
                    <a:off x="4934749" y="4648774"/>
                    <a:ext cx="122400" cy="1226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grpSp>
            <p:grpSp>
              <p:nvGrpSpPr>
                <p:cNvPr id="137" name="Group 136">
                  <a:extLst>
                    <a:ext uri="{FF2B5EF4-FFF2-40B4-BE49-F238E27FC236}">
                      <a16:creationId xmlns:a16="http://schemas.microsoft.com/office/drawing/2014/main" id="{C8CAFF36-3CCC-FB41-A6EE-B3338E590860}"/>
                    </a:ext>
                  </a:extLst>
                </p:cNvPr>
                <p:cNvGrpSpPr/>
                <p:nvPr/>
              </p:nvGrpSpPr>
              <p:grpSpPr>
                <a:xfrm rot="10998258">
                  <a:off x="7140564" y="3677346"/>
                  <a:ext cx="293716" cy="171728"/>
                  <a:chOff x="4849091" y="4599709"/>
                  <a:chExt cx="293716" cy="171728"/>
                </a:xfrm>
              </p:grpSpPr>
              <p:sp>
                <p:nvSpPr>
                  <p:cNvPr id="157" name="Oval 156">
                    <a:extLst>
                      <a:ext uri="{FF2B5EF4-FFF2-40B4-BE49-F238E27FC236}">
                        <a16:creationId xmlns:a16="http://schemas.microsoft.com/office/drawing/2014/main" id="{946B863B-94B4-2241-B31E-3149B499EA76}"/>
                      </a:ext>
                    </a:extLst>
                  </p:cNvPr>
                  <p:cNvSpPr/>
                  <p:nvPr/>
                </p:nvSpPr>
                <p:spPr>
                  <a:xfrm>
                    <a:off x="4849091" y="4599709"/>
                    <a:ext cx="293716" cy="106097"/>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58" name="Oval 157">
                    <a:extLst>
                      <a:ext uri="{FF2B5EF4-FFF2-40B4-BE49-F238E27FC236}">
                        <a16:creationId xmlns:a16="http://schemas.microsoft.com/office/drawing/2014/main" id="{3C1E3C13-1437-274A-94A1-020C34018B30}"/>
                      </a:ext>
                    </a:extLst>
                  </p:cNvPr>
                  <p:cNvSpPr/>
                  <p:nvPr/>
                </p:nvSpPr>
                <p:spPr>
                  <a:xfrm>
                    <a:off x="4934749" y="4648774"/>
                    <a:ext cx="122400" cy="1226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grpSp>
            <p:grpSp>
              <p:nvGrpSpPr>
                <p:cNvPr id="138" name="Group 137">
                  <a:extLst>
                    <a:ext uri="{FF2B5EF4-FFF2-40B4-BE49-F238E27FC236}">
                      <a16:creationId xmlns:a16="http://schemas.microsoft.com/office/drawing/2014/main" id="{F62E1BF8-9181-9C40-A8A4-552886D61AA7}"/>
                    </a:ext>
                  </a:extLst>
                </p:cNvPr>
                <p:cNvGrpSpPr/>
                <p:nvPr/>
              </p:nvGrpSpPr>
              <p:grpSpPr>
                <a:xfrm>
                  <a:off x="7148742" y="3157365"/>
                  <a:ext cx="293716" cy="171728"/>
                  <a:chOff x="4849091" y="4599709"/>
                  <a:chExt cx="293716" cy="171728"/>
                </a:xfrm>
              </p:grpSpPr>
              <p:sp>
                <p:nvSpPr>
                  <p:cNvPr id="155" name="Oval 154">
                    <a:extLst>
                      <a:ext uri="{FF2B5EF4-FFF2-40B4-BE49-F238E27FC236}">
                        <a16:creationId xmlns:a16="http://schemas.microsoft.com/office/drawing/2014/main" id="{4F08E8A5-E147-3C46-823F-B75675C26005}"/>
                      </a:ext>
                    </a:extLst>
                  </p:cNvPr>
                  <p:cNvSpPr/>
                  <p:nvPr/>
                </p:nvSpPr>
                <p:spPr>
                  <a:xfrm>
                    <a:off x="4849091" y="4599709"/>
                    <a:ext cx="293716" cy="106097"/>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56" name="Oval 155">
                    <a:extLst>
                      <a:ext uri="{FF2B5EF4-FFF2-40B4-BE49-F238E27FC236}">
                        <a16:creationId xmlns:a16="http://schemas.microsoft.com/office/drawing/2014/main" id="{EDCA9B81-174A-4443-AAAC-E2F7D4894A34}"/>
                      </a:ext>
                    </a:extLst>
                  </p:cNvPr>
                  <p:cNvSpPr/>
                  <p:nvPr/>
                </p:nvSpPr>
                <p:spPr>
                  <a:xfrm>
                    <a:off x="4934749" y="4648774"/>
                    <a:ext cx="122400" cy="1226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grpSp>
            <p:grpSp>
              <p:nvGrpSpPr>
                <p:cNvPr id="139" name="Group 138">
                  <a:extLst>
                    <a:ext uri="{FF2B5EF4-FFF2-40B4-BE49-F238E27FC236}">
                      <a16:creationId xmlns:a16="http://schemas.microsoft.com/office/drawing/2014/main" id="{50FD4EC5-1F54-FD41-B0C4-72097D87781B}"/>
                    </a:ext>
                  </a:extLst>
                </p:cNvPr>
                <p:cNvGrpSpPr/>
                <p:nvPr/>
              </p:nvGrpSpPr>
              <p:grpSpPr>
                <a:xfrm rot="20600845">
                  <a:off x="6462852" y="3135414"/>
                  <a:ext cx="293716" cy="171728"/>
                  <a:chOff x="4849091" y="4599709"/>
                  <a:chExt cx="293716" cy="171728"/>
                </a:xfrm>
              </p:grpSpPr>
              <p:sp>
                <p:nvSpPr>
                  <p:cNvPr id="153" name="Oval 152">
                    <a:extLst>
                      <a:ext uri="{FF2B5EF4-FFF2-40B4-BE49-F238E27FC236}">
                        <a16:creationId xmlns:a16="http://schemas.microsoft.com/office/drawing/2014/main" id="{91AB7EC4-9387-3546-B589-8F5725C64FE0}"/>
                      </a:ext>
                    </a:extLst>
                  </p:cNvPr>
                  <p:cNvSpPr/>
                  <p:nvPr/>
                </p:nvSpPr>
                <p:spPr>
                  <a:xfrm>
                    <a:off x="4849091" y="4599709"/>
                    <a:ext cx="293716" cy="106097"/>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54" name="Oval 153">
                    <a:extLst>
                      <a:ext uri="{FF2B5EF4-FFF2-40B4-BE49-F238E27FC236}">
                        <a16:creationId xmlns:a16="http://schemas.microsoft.com/office/drawing/2014/main" id="{1DC4A064-DCB8-3F4D-9EE1-9A48ECBD7425}"/>
                      </a:ext>
                    </a:extLst>
                  </p:cNvPr>
                  <p:cNvSpPr/>
                  <p:nvPr/>
                </p:nvSpPr>
                <p:spPr>
                  <a:xfrm>
                    <a:off x="4934749" y="4648774"/>
                    <a:ext cx="122400" cy="1226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grpSp>
            <p:grpSp>
              <p:nvGrpSpPr>
                <p:cNvPr id="140" name="Group 139">
                  <a:extLst>
                    <a:ext uri="{FF2B5EF4-FFF2-40B4-BE49-F238E27FC236}">
                      <a16:creationId xmlns:a16="http://schemas.microsoft.com/office/drawing/2014/main" id="{A407F716-7F90-7E4B-9D23-7BDB0F95231A}"/>
                    </a:ext>
                  </a:extLst>
                </p:cNvPr>
                <p:cNvGrpSpPr>
                  <a:grpSpLocks noChangeAspect="1"/>
                </p:cNvGrpSpPr>
                <p:nvPr/>
              </p:nvGrpSpPr>
              <p:grpSpPr>
                <a:xfrm rot="898825">
                  <a:off x="6774948" y="3148285"/>
                  <a:ext cx="293716" cy="171728"/>
                  <a:chOff x="4849091" y="4599709"/>
                  <a:chExt cx="293716" cy="171728"/>
                </a:xfrm>
              </p:grpSpPr>
              <p:sp>
                <p:nvSpPr>
                  <p:cNvPr id="151" name="Oval 150">
                    <a:extLst>
                      <a:ext uri="{FF2B5EF4-FFF2-40B4-BE49-F238E27FC236}">
                        <a16:creationId xmlns:a16="http://schemas.microsoft.com/office/drawing/2014/main" id="{6573027C-AE01-C649-A026-C8B41412DFC4}"/>
                      </a:ext>
                    </a:extLst>
                  </p:cNvPr>
                  <p:cNvSpPr/>
                  <p:nvPr/>
                </p:nvSpPr>
                <p:spPr>
                  <a:xfrm>
                    <a:off x="4849091" y="4599709"/>
                    <a:ext cx="293716" cy="106097"/>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52" name="Oval 151">
                    <a:extLst>
                      <a:ext uri="{FF2B5EF4-FFF2-40B4-BE49-F238E27FC236}">
                        <a16:creationId xmlns:a16="http://schemas.microsoft.com/office/drawing/2014/main" id="{CA1F18EF-4189-EC4E-82BB-E09DA288980C}"/>
                      </a:ext>
                    </a:extLst>
                  </p:cNvPr>
                  <p:cNvSpPr/>
                  <p:nvPr/>
                </p:nvSpPr>
                <p:spPr>
                  <a:xfrm>
                    <a:off x="4934749" y="4648774"/>
                    <a:ext cx="122400" cy="1226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grpSp>
            <p:grpSp>
              <p:nvGrpSpPr>
                <p:cNvPr id="141" name="Group 140">
                  <a:extLst>
                    <a:ext uri="{FF2B5EF4-FFF2-40B4-BE49-F238E27FC236}">
                      <a16:creationId xmlns:a16="http://schemas.microsoft.com/office/drawing/2014/main" id="{043B8768-858F-D044-852B-1C90BE52FCA8}"/>
                    </a:ext>
                  </a:extLst>
                </p:cNvPr>
                <p:cNvGrpSpPr>
                  <a:grpSpLocks noChangeAspect="1"/>
                </p:cNvGrpSpPr>
                <p:nvPr/>
              </p:nvGrpSpPr>
              <p:grpSpPr>
                <a:xfrm rot="10062237">
                  <a:off x="6702542" y="3739071"/>
                  <a:ext cx="293716" cy="171728"/>
                  <a:chOff x="4849091" y="4599709"/>
                  <a:chExt cx="293716" cy="171728"/>
                </a:xfrm>
              </p:grpSpPr>
              <p:sp>
                <p:nvSpPr>
                  <p:cNvPr id="149" name="Oval 148">
                    <a:extLst>
                      <a:ext uri="{FF2B5EF4-FFF2-40B4-BE49-F238E27FC236}">
                        <a16:creationId xmlns:a16="http://schemas.microsoft.com/office/drawing/2014/main" id="{863AF024-FBDA-0441-99A7-9D0FB35D11EC}"/>
                      </a:ext>
                    </a:extLst>
                  </p:cNvPr>
                  <p:cNvSpPr/>
                  <p:nvPr/>
                </p:nvSpPr>
                <p:spPr>
                  <a:xfrm>
                    <a:off x="4849091" y="4599709"/>
                    <a:ext cx="293716" cy="106097"/>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50" name="Oval 149">
                    <a:extLst>
                      <a:ext uri="{FF2B5EF4-FFF2-40B4-BE49-F238E27FC236}">
                        <a16:creationId xmlns:a16="http://schemas.microsoft.com/office/drawing/2014/main" id="{4CDAEBEE-D597-EF49-A822-C9EF9FE0A28C}"/>
                      </a:ext>
                    </a:extLst>
                  </p:cNvPr>
                  <p:cNvSpPr/>
                  <p:nvPr/>
                </p:nvSpPr>
                <p:spPr>
                  <a:xfrm>
                    <a:off x="4934749" y="4648774"/>
                    <a:ext cx="122400" cy="1226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grpSp>
            <p:grpSp>
              <p:nvGrpSpPr>
                <p:cNvPr id="142" name="Group 141">
                  <a:extLst>
                    <a:ext uri="{FF2B5EF4-FFF2-40B4-BE49-F238E27FC236}">
                      <a16:creationId xmlns:a16="http://schemas.microsoft.com/office/drawing/2014/main" id="{35231EF5-43FF-574A-B576-22BAA36121F7}"/>
                    </a:ext>
                  </a:extLst>
                </p:cNvPr>
                <p:cNvGrpSpPr>
                  <a:grpSpLocks noChangeAspect="1"/>
                </p:cNvGrpSpPr>
                <p:nvPr/>
              </p:nvGrpSpPr>
              <p:grpSpPr>
                <a:xfrm rot="12054018">
                  <a:off x="6426799" y="3723255"/>
                  <a:ext cx="293716" cy="171728"/>
                  <a:chOff x="4849091" y="4599709"/>
                  <a:chExt cx="293716" cy="171728"/>
                </a:xfrm>
              </p:grpSpPr>
              <p:sp>
                <p:nvSpPr>
                  <p:cNvPr id="147" name="Oval 146">
                    <a:extLst>
                      <a:ext uri="{FF2B5EF4-FFF2-40B4-BE49-F238E27FC236}">
                        <a16:creationId xmlns:a16="http://schemas.microsoft.com/office/drawing/2014/main" id="{E04B0B8E-366E-B848-BE03-38320CCE15D9}"/>
                      </a:ext>
                    </a:extLst>
                  </p:cNvPr>
                  <p:cNvSpPr/>
                  <p:nvPr/>
                </p:nvSpPr>
                <p:spPr>
                  <a:xfrm>
                    <a:off x="4849091" y="4599709"/>
                    <a:ext cx="293716" cy="106097"/>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48" name="Oval 147">
                    <a:extLst>
                      <a:ext uri="{FF2B5EF4-FFF2-40B4-BE49-F238E27FC236}">
                        <a16:creationId xmlns:a16="http://schemas.microsoft.com/office/drawing/2014/main" id="{13794E37-CC44-2F4D-BE49-FCEE6F303B72}"/>
                      </a:ext>
                    </a:extLst>
                  </p:cNvPr>
                  <p:cNvSpPr/>
                  <p:nvPr/>
                </p:nvSpPr>
                <p:spPr>
                  <a:xfrm>
                    <a:off x="4934749" y="4648774"/>
                    <a:ext cx="122400" cy="1226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grpSp>
            <p:grpSp>
              <p:nvGrpSpPr>
                <p:cNvPr id="143" name="Group 142">
                  <a:extLst>
                    <a:ext uri="{FF2B5EF4-FFF2-40B4-BE49-F238E27FC236}">
                      <a16:creationId xmlns:a16="http://schemas.microsoft.com/office/drawing/2014/main" id="{1F56A5CE-AFF4-874A-B1D9-908E51547E70}"/>
                    </a:ext>
                  </a:extLst>
                </p:cNvPr>
                <p:cNvGrpSpPr>
                  <a:grpSpLocks noChangeAspect="1"/>
                </p:cNvGrpSpPr>
                <p:nvPr/>
              </p:nvGrpSpPr>
              <p:grpSpPr>
                <a:xfrm rot="16200000">
                  <a:off x="6247050" y="3363232"/>
                  <a:ext cx="293716" cy="171728"/>
                  <a:chOff x="4849091" y="4599709"/>
                  <a:chExt cx="293716" cy="171728"/>
                </a:xfrm>
              </p:grpSpPr>
              <p:sp>
                <p:nvSpPr>
                  <p:cNvPr id="145" name="Oval 144">
                    <a:extLst>
                      <a:ext uri="{FF2B5EF4-FFF2-40B4-BE49-F238E27FC236}">
                        <a16:creationId xmlns:a16="http://schemas.microsoft.com/office/drawing/2014/main" id="{EFB4475A-6469-4149-A9B3-FFD4775E684C}"/>
                      </a:ext>
                    </a:extLst>
                  </p:cNvPr>
                  <p:cNvSpPr/>
                  <p:nvPr/>
                </p:nvSpPr>
                <p:spPr>
                  <a:xfrm>
                    <a:off x="4849091" y="4599709"/>
                    <a:ext cx="293716" cy="106097"/>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46" name="Oval 145">
                    <a:extLst>
                      <a:ext uri="{FF2B5EF4-FFF2-40B4-BE49-F238E27FC236}">
                        <a16:creationId xmlns:a16="http://schemas.microsoft.com/office/drawing/2014/main" id="{9C10F447-A02A-A34B-A274-A25215D83DA5}"/>
                      </a:ext>
                    </a:extLst>
                  </p:cNvPr>
                  <p:cNvSpPr/>
                  <p:nvPr/>
                </p:nvSpPr>
                <p:spPr>
                  <a:xfrm>
                    <a:off x="4934749" y="4648774"/>
                    <a:ext cx="122400" cy="1226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grpSp>
            <p:cxnSp>
              <p:nvCxnSpPr>
                <p:cNvPr id="144" name="Straight Arrow Connector 143">
                  <a:extLst>
                    <a:ext uri="{FF2B5EF4-FFF2-40B4-BE49-F238E27FC236}">
                      <a16:creationId xmlns:a16="http://schemas.microsoft.com/office/drawing/2014/main" id="{FE037B04-4C3A-7E44-B4B0-8472C4082EBE}"/>
                    </a:ext>
                  </a:extLst>
                </p:cNvPr>
                <p:cNvCxnSpPr/>
                <p:nvPr/>
              </p:nvCxnSpPr>
              <p:spPr>
                <a:xfrm flipH="1">
                  <a:off x="7794226" y="3598818"/>
                  <a:ext cx="135846" cy="139007"/>
                </a:xfrm>
                <a:prstGeom prst="straightConnector1">
                  <a:avLst/>
                </a:prstGeom>
                <a:ln>
                  <a:solidFill>
                    <a:schemeClr val="tx1"/>
                  </a:solidFill>
                  <a:prstDash val="dash"/>
                  <a:headEnd type="stealth"/>
                  <a:tailEnd type="stealth"/>
                </a:ln>
              </p:spPr>
              <p:style>
                <a:lnRef idx="1">
                  <a:schemeClr val="accent1"/>
                </a:lnRef>
                <a:fillRef idx="0">
                  <a:schemeClr val="accent1"/>
                </a:fillRef>
                <a:effectRef idx="0">
                  <a:schemeClr val="accent1"/>
                </a:effectRef>
                <a:fontRef idx="minor">
                  <a:schemeClr val="tx1"/>
                </a:fontRef>
              </p:style>
            </p:cxnSp>
          </p:grpSp>
        </p:grpSp>
        <p:grpSp>
          <p:nvGrpSpPr>
            <p:cNvPr id="163" name="Group 162">
              <a:extLst>
                <a:ext uri="{FF2B5EF4-FFF2-40B4-BE49-F238E27FC236}">
                  <a16:creationId xmlns:a16="http://schemas.microsoft.com/office/drawing/2014/main" id="{28376835-C7DA-C54A-B24D-E1D0A88E425F}"/>
                </a:ext>
              </a:extLst>
            </p:cNvPr>
            <p:cNvGrpSpPr>
              <a:grpSpLocks noChangeAspect="1"/>
            </p:cNvGrpSpPr>
            <p:nvPr/>
          </p:nvGrpSpPr>
          <p:grpSpPr>
            <a:xfrm>
              <a:off x="1913351" y="4719496"/>
              <a:ext cx="827481" cy="838893"/>
              <a:chOff x="9022008" y="2900112"/>
              <a:chExt cx="1312311" cy="1333500"/>
            </a:xfrm>
          </p:grpSpPr>
          <p:sp>
            <p:nvSpPr>
              <p:cNvPr id="164" name="Oval 163">
                <a:extLst>
                  <a:ext uri="{FF2B5EF4-FFF2-40B4-BE49-F238E27FC236}">
                    <a16:creationId xmlns:a16="http://schemas.microsoft.com/office/drawing/2014/main" id="{B9AA2449-CFAF-C34D-8186-BC93F703D669}"/>
                  </a:ext>
                </a:extLst>
              </p:cNvPr>
              <p:cNvSpPr/>
              <p:nvPr/>
            </p:nvSpPr>
            <p:spPr>
              <a:xfrm rot="2274957">
                <a:off x="9132932" y="2972293"/>
                <a:ext cx="470708" cy="47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grpSp>
            <p:nvGrpSpPr>
              <p:cNvPr id="165" name="Group 164">
                <a:extLst>
                  <a:ext uri="{FF2B5EF4-FFF2-40B4-BE49-F238E27FC236}">
                    <a16:creationId xmlns:a16="http://schemas.microsoft.com/office/drawing/2014/main" id="{3A3A5149-BE0C-954E-97CC-1778862B6094}"/>
                  </a:ext>
                </a:extLst>
              </p:cNvPr>
              <p:cNvGrpSpPr/>
              <p:nvPr/>
            </p:nvGrpSpPr>
            <p:grpSpPr>
              <a:xfrm rot="2274957">
                <a:off x="9391315" y="2900112"/>
                <a:ext cx="293716" cy="171728"/>
                <a:chOff x="4849091" y="4599709"/>
                <a:chExt cx="293716" cy="171728"/>
              </a:xfrm>
            </p:grpSpPr>
            <p:sp>
              <p:nvSpPr>
                <p:cNvPr id="190" name="Oval 189">
                  <a:extLst>
                    <a:ext uri="{FF2B5EF4-FFF2-40B4-BE49-F238E27FC236}">
                      <a16:creationId xmlns:a16="http://schemas.microsoft.com/office/drawing/2014/main" id="{582CA4B4-EDD8-184F-9C1D-3AD287AFC6C7}"/>
                    </a:ext>
                  </a:extLst>
                </p:cNvPr>
                <p:cNvSpPr/>
                <p:nvPr/>
              </p:nvSpPr>
              <p:spPr>
                <a:xfrm>
                  <a:off x="4849091" y="4599709"/>
                  <a:ext cx="293716" cy="106097"/>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91" name="Oval 190">
                  <a:extLst>
                    <a:ext uri="{FF2B5EF4-FFF2-40B4-BE49-F238E27FC236}">
                      <a16:creationId xmlns:a16="http://schemas.microsoft.com/office/drawing/2014/main" id="{FB639126-8514-DB44-8C1F-F880CE12AC36}"/>
                    </a:ext>
                  </a:extLst>
                </p:cNvPr>
                <p:cNvSpPr/>
                <p:nvPr/>
              </p:nvSpPr>
              <p:spPr>
                <a:xfrm>
                  <a:off x="4934749" y="4648774"/>
                  <a:ext cx="122400" cy="1226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grpSp>
          <p:grpSp>
            <p:nvGrpSpPr>
              <p:cNvPr id="166" name="Group 165">
                <a:extLst>
                  <a:ext uri="{FF2B5EF4-FFF2-40B4-BE49-F238E27FC236}">
                    <a16:creationId xmlns:a16="http://schemas.microsoft.com/office/drawing/2014/main" id="{F04160DE-E679-6247-94A9-D636F6BB2085}"/>
                  </a:ext>
                </a:extLst>
              </p:cNvPr>
              <p:cNvGrpSpPr/>
              <p:nvPr/>
            </p:nvGrpSpPr>
            <p:grpSpPr>
              <a:xfrm rot="8344398">
                <a:off x="9436593" y="3305331"/>
                <a:ext cx="293716" cy="171728"/>
                <a:chOff x="4849091" y="4599709"/>
                <a:chExt cx="293716" cy="171728"/>
              </a:xfrm>
            </p:grpSpPr>
            <p:sp>
              <p:nvSpPr>
                <p:cNvPr id="188" name="Oval 187">
                  <a:extLst>
                    <a:ext uri="{FF2B5EF4-FFF2-40B4-BE49-F238E27FC236}">
                      <a16:creationId xmlns:a16="http://schemas.microsoft.com/office/drawing/2014/main" id="{117ADBDC-D534-4746-A859-C9354DFFB089}"/>
                    </a:ext>
                  </a:extLst>
                </p:cNvPr>
                <p:cNvSpPr/>
                <p:nvPr/>
              </p:nvSpPr>
              <p:spPr>
                <a:xfrm>
                  <a:off x="4849091" y="4599709"/>
                  <a:ext cx="293716" cy="106097"/>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89" name="Oval 188">
                  <a:extLst>
                    <a:ext uri="{FF2B5EF4-FFF2-40B4-BE49-F238E27FC236}">
                      <a16:creationId xmlns:a16="http://schemas.microsoft.com/office/drawing/2014/main" id="{C901789F-80FB-9844-AFF9-462D34299C84}"/>
                    </a:ext>
                  </a:extLst>
                </p:cNvPr>
                <p:cNvSpPr/>
                <p:nvPr/>
              </p:nvSpPr>
              <p:spPr>
                <a:xfrm>
                  <a:off x="4934749" y="4648774"/>
                  <a:ext cx="122400" cy="1226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grpSp>
          <p:grpSp>
            <p:nvGrpSpPr>
              <p:cNvPr id="167" name="Group 166">
                <a:extLst>
                  <a:ext uri="{FF2B5EF4-FFF2-40B4-BE49-F238E27FC236}">
                    <a16:creationId xmlns:a16="http://schemas.microsoft.com/office/drawing/2014/main" id="{AA68C813-D35B-554D-B4CC-C960F9A3C93B}"/>
                  </a:ext>
                </a:extLst>
              </p:cNvPr>
              <p:cNvGrpSpPr/>
              <p:nvPr/>
            </p:nvGrpSpPr>
            <p:grpSpPr>
              <a:xfrm rot="17592575">
                <a:off x="8961014" y="2963952"/>
                <a:ext cx="293716" cy="171728"/>
                <a:chOff x="4849091" y="4599709"/>
                <a:chExt cx="293716" cy="171728"/>
              </a:xfrm>
            </p:grpSpPr>
            <p:sp>
              <p:nvSpPr>
                <p:cNvPr id="186" name="Oval 185">
                  <a:extLst>
                    <a:ext uri="{FF2B5EF4-FFF2-40B4-BE49-F238E27FC236}">
                      <a16:creationId xmlns:a16="http://schemas.microsoft.com/office/drawing/2014/main" id="{BF868773-2E5E-F241-BD37-9826B4167077}"/>
                    </a:ext>
                  </a:extLst>
                </p:cNvPr>
                <p:cNvSpPr/>
                <p:nvPr/>
              </p:nvSpPr>
              <p:spPr>
                <a:xfrm>
                  <a:off x="4849091" y="4599709"/>
                  <a:ext cx="293716" cy="106097"/>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87" name="Oval 186">
                  <a:extLst>
                    <a:ext uri="{FF2B5EF4-FFF2-40B4-BE49-F238E27FC236}">
                      <a16:creationId xmlns:a16="http://schemas.microsoft.com/office/drawing/2014/main" id="{74248230-FF72-114D-9621-1F8EC5F8A8E5}"/>
                    </a:ext>
                  </a:extLst>
                </p:cNvPr>
                <p:cNvSpPr/>
                <p:nvPr/>
              </p:nvSpPr>
              <p:spPr>
                <a:xfrm>
                  <a:off x="4934749" y="4648774"/>
                  <a:ext cx="122400" cy="1226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grpSp>
          <p:grpSp>
            <p:nvGrpSpPr>
              <p:cNvPr id="168" name="Group 167">
                <a:extLst>
                  <a:ext uri="{FF2B5EF4-FFF2-40B4-BE49-F238E27FC236}">
                    <a16:creationId xmlns:a16="http://schemas.microsoft.com/office/drawing/2014/main" id="{2CA41756-A0EF-AD44-9BEC-D6F3491B89F6}"/>
                  </a:ext>
                </a:extLst>
              </p:cNvPr>
              <p:cNvGrpSpPr/>
              <p:nvPr/>
            </p:nvGrpSpPr>
            <p:grpSpPr>
              <a:xfrm rot="12676697">
                <a:off x="9093727" y="3343848"/>
                <a:ext cx="293716" cy="171728"/>
                <a:chOff x="4849091" y="4599709"/>
                <a:chExt cx="293716" cy="171728"/>
              </a:xfrm>
            </p:grpSpPr>
            <p:sp>
              <p:nvSpPr>
                <p:cNvPr id="184" name="Oval 183">
                  <a:extLst>
                    <a:ext uri="{FF2B5EF4-FFF2-40B4-BE49-F238E27FC236}">
                      <a16:creationId xmlns:a16="http://schemas.microsoft.com/office/drawing/2014/main" id="{CE6C667E-F559-FF49-8C17-E4CB73CB375A}"/>
                    </a:ext>
                  </a:extLst>
                </p:cNvPr>
                <p:cNvSpPr/>
                <p:nvPr/>
              </p:nvSpPr>
              <p:spPr>
                <a:xfrm>
                  <a:off x="4849091" y="4599709"/>
                  <a:ext cx="293716" cy="106097"/>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85" name="Oval 184">
                  <a:extLst>
                    <a:ext uri="{FF2B5EF4-FFF2-40B4-BE49-F238E27FC236}">
                      <a16:creationId xmlns:a16="http://schemas.microsoft.com/office/drawing/2014/main" id="{C56C5FA8-10B1-BE42-9792-1C109D9D1019}"/>
                    </a:ext>
                  </a:extLst>
                </p:cNvPr>
                <p:cNvSpPr/>
                <p:nvPr/>
              </p:nvSpPr>
              <p:spPr>
                <a:xfrm>
                  <a:off x="4934749" y="4648774"/>
                  <a:ext cx="122400" cy="1226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grpSp>
          <p:cxnSp>
            <p:nvCxnSpPr>
              <p:cNvPr id="169" name="Straight Arrow Connector 168">
                <a:extLst>
                  <a:ext uri="{FF2B5EF4-FFF2-40B4-BE49-F238E27FC236}">
                    <a16:creationId xmlns:a16="http://schemas.microsoft.com/office/drawing/2014/main" id="{35A97A4A-51C4-E044-909F-E0B8C4B767A4}"/>
                  </a:ext>
                </a:extLst>
              </p:cNvPr>
              <p:cNvCxnSpPr>
                <a:endCxn id="164" idx="6"/>
              </p:cNvCxnSpPr>
              <p:nvPr/>
            </p:nvCxnSpPr>
            <p:spPr>
              <a:xfrm>
                <a:off x="9475416" y="3031476"/>
                <a:ext cx="78544" cy="321243"/>
              </a:xfrm>
              <a:prstGeom prst="straightConnector1">
                <a:avLst/>
              </a:prstGeom>
              <a:ln>
                <a:solidFill>
                  <a:schemeClr val="tx1"/>
                </a:solidFill>
                <a:prstDash val="dash"/>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70" name="Straight Arrow Connector 169">
                <a:extLst>
                  <a:ext uri="{FF2B5EF4-FFF2-40B4-BE49-F238E27FC236}">
                    <a16:creationId xmlns:a16="http://schemas.microsoft.com/office/drawing/2014/main" id="{31E34104-59A6-1C45-AEE5-DB632714573D}"/>
                  </a:ext>
                </a:extLst>
              </p:cNvPr>
              <p:cNvCxnSpPr/>
              <p:nvPr/>
            </p:nvCxnSpPr>
            <p:spPr>
              <a:xfrm>
                <a:off x="9200523" y="3069801"/>
                <a:ext cx="78544" cy="321243"/>
              </a:xfrm>
              <a:prstGeom prst="straightConnector1">
                <a:avLst/>
              </a:prstGeom>
              <a:ln>
                <a:solidFill>
                  <a:schemeClr val="tx1"/>
                </a:solidFill>
                <a:prstDash val="dash"/>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71" name="Straight Arrow Connector 170">
                <a:extLst>
                  <a:ext uri="{FF2B5EF4-FFF2-40B4-BE49-F238E27FC236}">
                    <a16:creationId xmlns:a16="http://schemas.microsoft.com/office/drawing/2014/main" id="{9126CA56-7626-0D4E-9568-354537DA517F}"/>
                  </a:ext>
                </a:extLst>
              </p:cNvPr>
              <p:cNvCxnSpPr/>
              <p:nvPr/>
            </p:nvCxnSpPr>
            <p:spPr>
              <a:xfrm flipH="1">
                <a:off x="9325118" y="3129469"/>
                <a:ext cx="112011" cy="206702"/>
              </a:xfrm>
              <a:prstGeom prst="straightConnector1">
                <a:avLst/>
              </a:prstGeom>
              <a:ln>
                <a:solidFill>
                  <a:schemeClr val="tx1"/>
                </a:solidFill>
                <a:prstDash val="dash"/>
                <a:headEnd type="stealth"/>
                <a:tailEnd type="stealth"/>
              </a:ln>
            </p:spPr>
            <p:style>
              <a:lnRef idx="1">
                <a:schemeClr val="accent1"/>
              </a:lnRef>
              <a:fillRef idx="0">
                <a:schemeClr val="accent1"/>
              </a:fillRef>
              <a:effectRef idx="0">
                <a:schemeClr val="accent1"/>
              </a:effectRef>
              <a:fontRef idx="minor">
                <a:schemeClr val="tx1"/>
              </a:fontRef>
            </p:style>
          </p:cxnSp>
          <p:sp>
            <p:nvSpPr>
              <p:cNvPr id="172" name="Oval 171">
                <a:extLst>
                  <a:ext uri="{FF2B5EF4-FFF2-40B4-BE49-F238E27FC236}">
                    <a16:creationId xmlns:a16="http://schemas.microsoft.com/office/drawing/2014/main" id="{2104E27E-9141-3248-8513-70A1E44AD4D3}"/>
                  </a:ext>
                </a:extLst>
              </p:cNvPr>
              <p:cNvSpPr/>
              <p:nvPr/>
            </p:nvSpPr>
            <p:spPr>
              <a:xfrm rot="2274957">
                <a:off x="9784756" y="3690329"/>
                <a:ext cx="470708" cy="47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grpSp>
            <p:nvGrpSpPr>
              <p:cNvPr id="173" name="Group 172">
                <a:extLst>
                  <a:ext uri="{FF2B5EF4-FFF2-40B4-BE49-F238E27FC236}">
                    <a16:creationId xmlns:a16="http://schemas.microsoft.com/office/drawing/2014/main" id="{88D7C051-5260-ED40-86E8-6299E63BB284}"/>
                  </a:ext>
                </a:extLst>
              </p:cNvPr>
              <p:cNvGrpSpPr/>
              <p:nvPr/>
            </p:nvGrpSpPr>
            <p:grpSpPr>
              <a:xfrm rot="3229027">
                <a:off x="10101597" y="3664539"/>
                <a:ext cx="293716" cy="171728"/>
                <a:chOff x="4849091" y="4599709"/>
                <a:chExt cx="293716" cy="171728"/>
              </a:xfrm>
            </p:grpSpPr>
            <p:sp>
              <p:nvSpPr>
                <p:cNvPr id="182" name="Oval 181">
                  <a:extLst>
                    <a:ext uri="{FF2B5EF4-FFF2-40B4-BE49-F238E27FC236}">
                      <a16:creationId xmlns:a16="http://schemas.microsoft.com/office/drawing/2014/main" id="{84CF3D03-E409-4144-AD05-D23C750C4B0A}"/>
                    </a:ext>
                  </a:extLst>
                </p:cNvPr>
                <p:cNvSpPr/>
                <p:nvPr/>
              </p:nvSpPr>
              <p:spPr>
                <a:xfrm>
                  <a:off x="4849091" y="4599709"/>
                  <a:ext cx="293716" cy="106097"/>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83" name="Oval 182">
                  <a:extLst>
                    <a:ext uri="{FF2B5EF4-FFF2-40B4-BE49-F238E27FC236}">
                      <a16:creationId xmlns:a16="http://schemas.microsoft.com/office/drawing/2014/main" id="{A3127CFD-0271-6C42-812E-3029B93B7E72}"/>
                    </a:ext>
                  </a:extLst>
                </p:cNvPr>
                <p:cNvSpPr/>
                <p:nvPr/>
              </p:nvSpPr>
              <p:spPr>
                <a:xfrm>
                  <a:off x="4934749" y="4648774"/>
                  <a:ext cx="122400" cy="1226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grpSp>
          <p:grpSp>
            <p:nvGrpSpPr>
              <p:cNvPr id="174" name="Group 173">
                <a:extLst>
                  <a:ext uri="{FF2B5EF4-FFF2-40B4-BE49-F238E27FC236}">
                    <a16:creationId xmlns:a16="http://schemas.microsoft.com/office/drawing/2014/main" id="{8F96C72A-23EF-ED43-835F-405145A0B4FF}"/>
                  </a:ext>
                </a:extLst>
              </p:cNvPr>
              <p:cNvGrpSpPr/>
              <p:nvPr/>
            </p:nvGrpSpPr>
            <p:grpSpPr>
              <a:xfrm rot="17592575">
                <a:off x="9612838" y="3681988"/>
                <a:ext cx="293716" cy="171728"/>
                <a:chOff x="4849091" y="4599709"/>
                <a:chExt cx="293716" cy="171728"/>
              </a:xfrm>
            </p:grpSpPr>
            <p:sp>
              <p:nvSpPr>
                <p:cNvPr id="180" name="Oval 179">
                  <a:extLst>
                    <a:ext uri="{FF2B5EF4-FFF2-40B4-BE49-F238E27FC236}">
                      <a16:creationId xmlns:a16="http://schemas.microsoft.com/office/drawing/2014/main" id="{0AFEBDBE-F6DB-A14A-8315-D59DEEE900C3}"/>
                    </a:ext>
                  </a:extLst>
                </p:cNvPr>
                <p:cNvSpPr/>
                <p:nvPr/>
              </p:nvSpPr>
              <p:spPr>
                <a:xfrm>
                  <a:off x="4849091" y="4599709"/>
                  <a:ext cx="293716" cy="106097"/>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81" name="Oval 180">
                  <a:extLst>
                    <a:ext uri="{FF2B5EF4-FFF2-40B4-BE49-F238E27FC236}">
                      <a16:creationId xmlns:a16="http://schemas.microsoft.com/office/drawing/2014/main" id="{D76F5B71-321B-5449-91C4-AE248745FFF3}"/>
                    </a:ext>
                  </a:extLst>
                </p:cNvPr>
                <p:cNvSpPr/>
                <p:nvPr/>
              </p:nvSpPr>
              <p:spPr>
                <a:xfrm>
                  <a:off x="4934749" y="4648774"/>
                  <a:ext cx="122400" cy="1226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grpSp>
          <p:grpSp>
            <p:nvGrpSpPr>
              <p:cNvPr id="175" name="Group 174">
                <a:extLst>
                  <a:ext uri="{FF2B5EF4-FFF2-40B4-BE49-F238E27FC236}">
                    <a16:creationId xmlns:a16="http://schemas.microsoft.com/office/drawing/2014/main" id="{C687BFB6-32EE-034D-9B59-516E23F39235}"/>
                  </a:ext>
                </a:extLst>
              </p:cNvPr>
              <p:cNvGrpSpPr/>
              <p:nvPr/>
            </p:nvGrpSpPr>
            <p:grpSpPr>
              <a:xfrm rot="12676697">
                <a:off x="9745551" y="4061884"/>
                <a:ext cx="293716" cy="171728"/>
                <a:chOff x="4849091" y="4599709"/>
                <a:chExt cx="293716" cy="171728"/>
              </a:xfrm>
            </p:grpSpPr>
            <p:sp>
              <p:nvSpPr>
                <p:cNvPr id="178" name="Oval 177">
                  <a:extLst>
                    <a:ext uri="{FF2B5EF4-FFF2-40B4-BE49-F238E27FC236}">
                      <a16:creationId xmlns:a16="http://schemas.microsoft.com/office/drawing/2014/main" id="{83DCE27A-A734-5646-9125-B55569E9768B}"/>
                    </a:ext>
                  </a:extLst>
                </p:cNvPr>
                <p:cNvSpPr/>
                <p:nvPr/>
              </p:nvSpPr>
              <p:spPr>
                <a:xfrm>
                  <a:off x="4849091" y="4599709"/>
                  <a:ext cx="293716" cy="106097"/>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79" name="Oval 178">
                  <a:extLst>
                    <a:ext uri="{FF2B5EF4-FFF2-40B4-BE49-F238E27FC236}">
                      <a16:creationId xmlns:a16="http://schemas.microsoft.com/office/drawing/2014/main" id="{D9953985-6DA3-3E45-AD43-2C8350FEE098}"/>
                    </a:ext>
                  </a:extLst>
                </p:cNvPr>
                <p:cNvSpPr/>
                <p:nvPr/>
              </p:nvSpPr>
              <p:spPr>
                <a:xfrm>
                  <a:off x="4934749" y="4648774"/>
                  <a:ext cx="122400" cy="1226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grpSp>
          <p:cxnSp>
            <p:nvCxnSpPr>
              <p:cNvPr id="176" name="Straight Arrow Connector 175">
                <a:extLst>
                  <a:ext uri="{FF2B5EF4-FFF2-40B4-BE49-F238E27FC236}">
                    <a16:creationId xmlns:a16="http://schemas.microsoft.com/office/drawing/2014/main" id="{00A484E8-0D4D-5944-96DB-383729CDB2C6}"/>
                  </a:ext>
                </a:extLst>
              </p:cNvPr>
              <p:cNvCxnSpPr/>
              <p:nvPr/>
            </p:nvCxnSpPr>
            <p:spPr>
              <a:xfrm>
                <a:off x="9824418" y="3809120"/>
                <a:ext cx="96773" cy="236610"/>
              </a:xfrm>
              <a:prstGeom prst="straightConnector1">
                <a:avLst/>
              </a:prstGeom>
              <a:ln>
                <a:solidFill>
                  <a:schemeClr val="tx1"/>
                </a:solidFill>
                <a:prstDash val="dash"/>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77" name="Straight Arrow Connector 176">
                <a:extLst>
                  <a:ext uri="{FF2B5EF4-FFF2-40B4-BE49-F238E27FC236}">
                    <a16:creationId xmlns:a16="http://schemas.microsoft.com/office/drawing/2014/main" id="{935BE847-6AE6-3D46-8194-0B6B0E8D5F78}"/>
                  </a:ext>
                </a:extLst>
              </p:cNvPr>
              <p:cNvCxnSpPr/>
              <p:nvPr/>
            </p:nvCxnSpPr>
            <p:spPr>
              <a:xfrm flipH="1">
                <a:off x="9960324" y="3829389"/>
                <a:ext cx="229070" cy="201256"/>
              </a:xfrm>
              <a:prstGeom prst="straightConnector1">
                <a:avLst/>
              </a:prstGeom>
              <a:ln>
                <a:solidFill>
                  <a:schemeClr val="tx1"/>
                </a:solidFill>
                <a:prstDash val="dash"/>
                <a:headEnd type="stealth"/>
                <a:tailEnd type="stealth"/>
              </a:ln>
            </p:spPr>
            <p:style>
              <a:lnRef idx="1">
                <a:schemeClr val="accent1"/>
              </a:lnRef>
              <a:fillRef idx="0">
                <a:schemeClr val="accent1"/>
              </a:fillRef>
              <a:effectRef idx="0">
                <a:schemeClr val="accent1"/>
              </a:effectRef>
              <a:fontRef idx="minor">
                <a:schemeClr val="tx1"/>
              </a:fontRef>
            </p:style>
          </p:cxnSp>
        </p:grpSp>
      </p:grpSp>
      <p:pic>
        <p:nvPicPr>
          <p:cNvPr id="192" name="Picture 191">
            <a:extLst>
              <a:ext uri="{FF2B5EF4-FFF2-40B4-BE49-F238E27FC236}">
                <a16:creationId xmlns:a16="http://schemas.microsoft.com/office/drawing/2014/main" id="{0D78AFE2-073F-2D47-B1CE-02259E9EC61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47406" y="1770437"/>
            <a:ext cx="2051050" cy="1538288"/>
          </a:xfrm>
          <a:prstGeom prst="rect">
            <a:avLst/>
          </a:prstGeom>
        </p:spPr>
      </p:pic>
      <p:pic>
        <p:nvPicPr>
          <p:cNvPr id="194" name="Picture 193">
            <a:extLst>
              <a:ext uri="{FF2B5EF4-FFF2-40B4-BE49-F238E27FC236}">
                <a16:creationId xmlns:a16="http://schemas.microsoft.com/office/drawing/2014/main" id="{9B523925-E76D-F640-983E-DA0CC69647C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988097" y="4558509"/>
            <a:ext cx="2110359" cy="1744785"/>
          </a:xfrm>
          <a:prstGeom prst="rect">
            <a:avLst/>
          </a:prstGeom>
        </p:spPr>
      </p:pic>
      <p:sp>
        <p:nvSpPr>
          <p:cNvPr id="195" name="TextBox 194">
            <a:extLst>
              <a:ext uri="{FF2B5EF4-FFF2-40B4-BE49-F238E27FC236}">
                <a16:creationId xmlns:a16="http://schemas.microsoft.com/office/drawing/2014/main" id="{EA6A2155-80E1-3242-8F9B-73E9C41451AE}"/>
              </a:ext>
            </a:extLst>
          </p:cNvPr>
          <p:cNvSpPr txBox="1"/>
          <p:nvPr/>
        </p:nvSpPr>
        <p:spPr>
          <a:xfrm>
            <a:off x="2989504" y="278470"/>
            <a:ext cx="6229943" cy="523220"/>
          </a:xfrm>
          <a:prstGeom prst="rect">
            <a:avLst/>
          </a:prstGeom>
          <a:noFill/>
        </p:spPr>
        <p:txBody>
          <a:bodyPr wrap="square" rtlCol="0">
            <a:spAutoFit/>
          </a:bodyPr>
          <a:lstStyle/>
          <a:p>
            <a:pPr algn="ctr"/>
            <a:r>
              <a:rPr lang="en-US" sz="2800" b="1" dirty="0"/>
              <a:t>Learning activities impact on space </a:t>
            </a:r>
            <a:r>
              <a:rPr lang="en-US" sz="2800" b="1" dirty="0" err="1"/>
              <a:t>e.g</a:t>
            </a:r>
            <a:r>
              <a:rPr lang="en-US" sz="2800" b="1" dirty="0"/>
              <a:t>: </a:t>
            </a:r>
          </a:p>
        </p:txBody>
      </p:sp>
    </p:spTree>
    <p:extLst>
      <p:ext uri="{BB962C8B-B14F-4D97-AF65-F5344CB8AC3E}">
        <p14:creationId xmlns:p14="http://schemas.microsoft.com/office/powerpoint/2010/main" val="1586864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DBF7B26F-02F7-2349-83D1-38E5814297E7}"/>
              </a:ext>
            </a:extLst>
          </p:cNvPr>
          <p:cNvGraphicFramePr>
            <a:graphicFrameLocks noGrp="1"/>
          </p:cNvGraphicFramePr>
          <p:nvPr/>
        </p:nvGraphicFramePr>
        <p:xfrm>
          <a:off x="14746" y="990600"/>
          <a:ext cx="12177253" cy="5565635"/>
        </p:xfrm>
        <a:graphic>
          <a:graphicData uri="http://schemas.openxmlformats.org/drawingml/2006/table">
            <a:tbl>
              <a:tblPr firstRow="1" bandRow="1">
                <a:tableStyleId>{125E5076-3810-47DD-B79F-674D7AD40C01}</a:tableStyleId>
              </a:tblPr>
              <a:tblGrid>
                <a:gridCol w="2982454">
                  <a:extLst>
                    <a:ext uri="{9D8B030D-6E8A-4147-A177-3AD203B41FA5}">
                      <a16:colId xmlns:a16="http://schemas.microsoft.com/office/drawing/2014/main" val="2448097606"/>
                    </a:ext>
                  </a:extLst>
                </a:gridCol>
                <a:gridCol w="2413000">
                  <a:extLst>
                    <a:ext uri="{9D8B030D-6E8A-4147-A177-3AD203B41FA5}">
                      <a16:colId xmlns:a16="http://schemas.microsoft.com/office/drawing/2014/main" val="3408084301"/>
                    </a:ext>
                  </a:extLst>
                </a:gridCol>
                <a:gridCol w="1181100">
                  <a:extLst>
                    <a:ext uri="{9D8B030D-6E8A-4147-A177-3AD203B41FA5}">
                      <a16:colId xmlns:a16="http://schemas.microsoft.com/office/drawing/2014/main" val="1002269535"/>
                    </a:ext>
                  </a:extLst>
                </a:gridCol>
                <a:gridCol w="2146300">
                  <a:extLst>
                    <a:ext uri="{9D8B030D-6E8A-4147-A177-3AD203B41FA5}">
                      <a16:colId xmlns:a16="http://schemas.microsoft.com/office/drawing/2014/main" val="3956729945"/>
                    </a:ext>
                  </a:extLst>
                </a:gridCol>
                <a:gridCol w="3454399">
                  <a:extLst>
                    <a:ext uri="{9D8B030D-6E8A-4147-A177-3AD203B41FA5}">
                      <a16:colId xmlns:a16="http://schemas.microsoft.com/office/drawing/2014/main" val="3609297364"/>
                    </a:ext>
                  </a:extLst>
                </a:gridCol>
              </a:tblGrid>
              <a:tr h="744608">
                <a:tc gridSpan="2">
                  <a:txBody>
                    <a:bodyPr/>
                    <a:lstStyle/>
                    <a:p>
                      <a:r>
                        <a:rPr lang="en-GB" sz="2000" kern="1200" dirty="0">
                          <a:effectLst/>
                        </a:rPr>
                        <a:t>Dialogue; conversation; story-telling</a:t>
                      </a:r>
                      <a:r>
                        <a:rPr lang="en-GB" sz="2000" dirty="0">
                          <a:effectLst/>
                        </a:rPr>
                        <a:t> </a:t>
                      </a:r>
                      <a:endParaRPr lang="en-US" sz="2000" dirty="0"/>
                    </a:p>
                  </a:txBody>
                  <a:tcPr marL="121920" marR="121920" marT="60960" marB="60960"/>
                </a:tc>
                <a:tc hMerge="1">
                  <a:txBody>
                    <a:bodyPr/>
                    <a:lstStyle/>
                    <a:p>
                      <a:endParaRPr lang="en-US"/>
                    </a:p>
                  </a:txBody>
                  <a:tcPr/>
                </a:tc>
                <a:tc>
                  <a:txBody>
                    <a:bodyPr/>
                    <a:lstStyle/>
                    <a:p>
                      <a:r>
                        <a:rPr lang="en-US" sz="2000" dirty="0"/>
                        <a:t>Group size</a:t>
                      </a:r>
                    </a:p>
                  </a:txBody>
                  <a:tcPr marL="121920" marR="121920" marT="60960" marB="60960"/>
                </a:tc>
                <a:tc>
                  <a:txBody>
                    <a:bodyPr/>
                    <a:lstStyle/>
                    <a:p>
                      <a:r>
                        <a:rPr lang="en-US" sz="2000" dirty="0"/>
                        <a:t>Activity</a:t>
                      </a:r>
                    </a:p>
                  </a:txBody>
                  <a:tcPr marL="121920" marR="121920" marT="60960" marB="6096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Key features</a:t>
                      </a:r>
                      <a:endParaRPr lang="en-US" sz="2000" b="1" dirty="0">
                        <a:solidFill>
                          <a:schemeClr val="bg1"/>
                        </a:solidFill>
                      </a:endParaRPr>
                    </a:p>
                  </a:txBody>
                  <a:tcPr marL="121920" marR="121920" marT="60960" marB="60960"/>
                </a:tc>
                <a:extLst>
                  <a:ext uri="{0D108BD9-81ED-4DB2-BD59-A6C34878D82A}">
                    <a16:rowId xmlns:a16="http://schemas.microsoft.com/office/drawing/2014/main" val="146370548"/>
                  </a:ext>
                </a:extLst>
              </a:tr>
              <a:tr h="1848782">
                <a:tc>
                  <a:txBody>
                    <a:bodyPr/>
                    <a:lstStyle/>
                    <a:p>
                      <a:endParaRPr lang="en-US" sz="2000" dirty="0"/>
                    </a:p>
                    <a:p>
                      <a:endParaRPr lang="en-US" sz="2000" dirty="0"/>
                    </a:p>
                    <a:p>
                      <a:endParaRPr lang="en-US" sz="2000" dirty="0"/>
                    </a:p>
                    <a:p>
                      <a:endParaRPr lang="en-US" sz="2000" dirty="0"/>
                    </a:p>
                    <a:p>
                      <a:endParaRPr lang="en-US" sz="2000" dirty="0"/>
                    </a:p>
                    <a:p>
                      <a:endParaRPr lang="en-US" sz="2000" dirty="0"/>
                    </a:p>
                  </a:txBody>
                  <a:tcPr marL="121920" marR="121920" marT="60960" marB="60960"/>
                </a:tc>
                <a:tc>
                  <a:txBody>
                    <a:bodyPr/>
                    <a:lstStyle/>
                    <a:p>
                      <a:endParaRPr lang="en-US" sz="2000" dirty="0"/>
                    </a:p>
                  </a:txBody>
                  <a:tcPr marL="121920" marR="121920" marT="60960" marB="60960"/>
                </a:tc>
                <a:tc>
                  <a:txBody>
                    <a:bodyPr/>
                    <a:lstStyle/>
                    <a:p>
                      <a:endParaRPr lang="en-US" sz="2000" dirty="0"/>
                    </a:p>
                    <a:p>
                      <a:r>
                        <a:rPr lang="en-GB" sz="2000" kern="1200" dirty="0">
                          <a:effectLst/>
                        </a:rPr>
                        <a:t>2 - 5</a:t>
                      </a:r>
                    </a:p>
                    <a:p>
                      <a:r>
                        <a:rPr lang="en-GB" sz="2000" kern="1200" dirty="0">
                          <a:effectLst/>
                        </a:rPr>
                        <a:t>6 - 10</a:t>
                      </a:r>
                    </a:p>
                    <a:p>
                      <a:endParaRPr lang="en-US" sz="2000" dirty="0"/>
                    </a:p>
                  </a:txBody>
                  <a:tcPr marL="121920" marR="121920" marT="60960" marB="60960"/>
                </a:tc>
                <a:tc>
                  <a:txBody>
                    <a:bodyPr/>
                    <a:lstStyle/>
                    <a:p>
                      <a:endParaRPr lang="en-US" sz="2000" dirty="0"/>
                    </a:p>
                    <a:p>
                      <a:r>
                        <a:rPr lang="en-GB" sz="2000" kern="1200" dirty="0">
                          <a:effectLst/>
                        </a:rPr>
                        <a:t>Collaborating; </a:t>
                      </a:r>
                    </a:p>
                    <a:p>
                      <a:r>
                        <a:rPr lang="en-GB" sz="2000" kern="1200" dirty="0">
                          <a:effectLst/>
                        </a:rPr>
                        <a:t>shared experience</a:t>
                      </a:r>
                    </a:p>
                    <a:p>
                      <a:r>
                        <a:rPr lang="en-GB" sz="2000" dirty="0">
                          <a:effectLst/>
                        </a:rPr>
                        <a:t> </a:t>
                      </a:r>
                      <a:endParaRPr lang="en-US" sz="2000" dirty="0"/>
                    </a:p>
                  </a:txBody>
                  <a:tcPr marL="121920" marR="121920" marT="60960" marB="60960"/>
                </a:tc>
                <a:tc>
                  <a:txBody>
                    <a:bodyPr/>
                    <a:lstStyle/>
                    <a:p>
                      <a:endParaRPr lang="en-US" sz="2000" dirty="0"/>
                    </a:p>
                    <a:p>
                      <a:r>
                        <a:rPr lang="en-US" sz="2000" dirty="0"/>
                        <a:t>Classroom</a:t>
                      </a:r>
                      <a:endParaRPr lang="en-GB" sz="2000" kern="1200" dirty="0">
                        <a:effectLst/>
                      </a:endParaRPr>
                    </a:p>
                    <a:p>
                      <a:r>
                        <a:rPr lang="en-GB" sz="2000" kern="1200" dirty="0">
                          <a:effectLst/>
                        </a:rPr>
                        <a:t>Size of space</a:t>
                      </a:r>
                    </a:p>
                    <a:p>
                      <a:r>
                        <a:rPr lang="en-GB" sz="2000" kern="1200" dirty="0">
                          <a:effectLst/>
                        </a:rPr>
                        <a:t>Shape of space</a:t>
                      </a:r>
                    </a:p>
                    <a:p>
                      <a:r>
                        <a:rPr lang="en-GB" sz="2000" kern="1200" dirty="0">
                          <a:effectLst/>
                        </a:rPr>
                        <a:t>Audibility </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2000" kern="1200" dirty="0">
                          <a:effectLst/>
                        </a:rPr>
                        <a:t>Lighting control</a:t>
                      </a:r>
                      <a:endParaRPr lang="en-GB" sz="2000" kern="1200" dirty="0">
                        <a:solidFill>
                          <a:schemeClr val="dk1"/>
                        </a:solidFill>
                        <a:effectLst/>
                        <a:latin typeface="+mn-lt"/>
                        <a:ea typeface="+mn-ea"/>
                        <a:cs typeface="+mn-cs"/>
                      </a:endParaRPr>
                    </a:p>
                  </a:txBody>
                  <a:tcPr marL="121920" marR="121920" marT="60960" marB="60960"/>
                </a:tc>
                <a:extLst>
                  <a:ext uri="{0D108BD9-81ED-4DB2-BD59-A6C34878D82A}">
                    <a16:rowId xmlns:a16="http://schemas.microsoft.com/office/drawing/2014/main" val="1068146997"/>
                  </a:ext>
                </a:extLst>
              </a:tr>
              <a:tr h="679395">
                <a:tc gridSpan="2">
                  <a:txBody>
                    <a:bodyPr/>
                    <a:lstStyle/>
                    <a:p>
                      <a:r>
                        <a:rPr lang="en-GB" sz="2000" kern="1200" dirty="0">
                          <a:effectLst/>
                        </a:rPr>
                        <a:t>Seminars</a:t>
                      </a:r>
                      <a:endParaRPr lang="en-US" sz="2000" b="1" dirty="0">
                        <a:solidFill>
                          <a:schemeClr val="bg1"/>
                        </a:solidFill>
                      </a:endParaRPr>
                    </a:p>
                  </a:txBody>
                  <a:tcPr marL="121920" marR="121920" marT="60960" marB="60960">
                    <a:solidFill>
                      <a:schemeClr val="tx1"/>
                    </a:solidFill>
                  </a:tcPr>
                </a:tc>
                <a:tc hMerge="1">
                  <a:txBody>
                    <a:bodyPr/>
                    <a:lstStyle/>
                    <a:p>
                      <a:endParaRPr lang="en-US"/>
                    </a:p>
                  </a:txBody>
                  <a:tcPr/>
                </a:tc>
                <a:tc>
                  <a:txBody>
                    <a:bodyPr/>
                    <a:lstStyle/>
                    <a:p>
                      <a:r>
                        <a:rPr lang="en-US" sz="2000" dirty="0"/>
                        <a:t>Group size</a:t>
                      </a:r>
                      <a:endParaRPr lang="en-US" sz="2000" b="1" dirty="0">
                        <a:solidFill>
                          <a:schemeClr val="bg1"/>
                        </a:solidFill>
                      </a:endParaRPr>
                    </a:p>
                  </a:txBody>
                  <a:tcPr marL="121920" marR="121920" marT="60960" marB="60960">
                    <a:solidFill>
                      <a:schemeClr val="tx1"/>
                    </a:solidFill>
                  </a:tcPr>
                </a:tc>
                <a:tc>
                  <a:txBody>
                    <a:bodyPr/>
                    <a:lstStyle/>
                    <a:p>
                      <a:r>
                        <a:rPr lang="en-US" sz="2000" dirty="0"/>
                        <a:t>Activity</a:t>
                      </a:r>
                      <a:endParaRPr lang="en-US" sz="2000" b="1" dirty="0">
                        <a:solidFill>
                          <a:schemeClr val="bg1"/>
                        </a:solidFill>
                      </a:endParaRPr>
                    </a:p>
                  </a:txBody>
                  <a:tcPr marL="121920" marR="121920" marT="60960" marB="60960">
                    <a:solidFill>
                      <a:schemeClr val="tx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Key features</a:t>
                      </a:r>
                      <a:endParaRPr lang="en-US" sz="2000" b="1" dirty="0">
                        <a:solidFill>
                          <a:schemeClr val="bg1"/>
                        </a:solidFill>
                      </a:endParaRPr>
                    </a:p>
                  </a:txBody>
                  <a:tcPr marL="121920" marR="121920" marT="60960" marB="60960">
                    <a:solidFill>
                      <a:schemeClr val="tx1"/>
                    </a:solidFill>
                  </a:tcPr>
                </a:tc>
                <a:extLst>
                  <a:ext uri="{0D108BD9-81ED-4DB2-BD59-A6C34878D82A}">
                    <a16:rowId xmlns:a16="http://schemas.microsoft.com/office/drawing/2014/main" val="177913402"/>
                  </a:ext>
                </a:extLst>
              </a:tr>
              <a:tr h="2138787">
                <a:tc>
                  <a:txBody>
                    <a:bodyPr/>
                    <a:lstStyle/>
                    <a:p>
                      <a:endParaRPr lang="en-US" sz="2000" dirty="0"/>
                    </a:p>
                  </a:txBody>
                  <a:tcPr marL="121920" marR="121920" marT="60960" marB="60960"/>
                </a:tc>
                <a:tc>
                  <a:txBody>
                    <a:bodyPr/>
                    <a:lstStyle/>
                    <a:p>
                      <a:endParaRPr lang="en-US" sz="2000" dirty="0"/>
                    </a:p>
                  </a:txBody>
                  <a:tcPr marL="121920" marR="121920" marT="60960" marB="60960"/>
                </a:tc>
                <a:tc>
                  <a:txBody>
                    <a:bodyPr/>
                    <a:lstStyle/>
                    <a:p>
                      <a:endParaRPr lang="en-US" sz="2000" dirty="0"/>
                    </a:p>
                    <a:p>
                      <a:r>
                        <a:rPr lang="en-GB" sz="2000" kern="1200" dirty="0">
                          <a:effectLst/>
                        </a:rPr>
                        <a:t>2 - 5</a:t>
                      </a:r>
                    </a:p>
                    <a:p>
                      <a:r>
                        <a:rPr lang="en-GB" sz="2000" kern="1200" dirty="0">
                          <a:effectLst/>
                        </a:rPr>
                        <a:t>6 - 10</a:t>
                      </a:r>
                    </a:p>
                    <a:p>
                      <a:r>
                        <a:rPr lang="en-GB" sz="2000" kern="1200" dirty="0">
                          <a:effectLst/>
                        </a:rPr>
                        <a:t>11 -20 </a:t>
                      </a:r>
                    </a:p>
                    <a:p>
                      <a:endParaRPr lang="en-US" sz="2000" dirty="0"/>
                    </a:p>
                  </a:txBody>
                  <a:tcPr marL="121920" marR="121920" marT="60960" marB="60960"/>
                </a:tc>
                <a:tc>
                  <a:txBody>
                    <a:bodyPr/>
                    <a:lstStyle/>
                    <a:p>
                      <a:endParaRPr lang="en-GB" sz="2000" kern="1200" dirty="0">
                        <a:effectLst/>
                      </a:endParaRPr>
                    </a:p>
                    <a:p>
                      <a:r>
                        <a:rPr lang="en-GB" sz="2000" kern="1200" dirty="0">
                          <a:effectLst/>
                        </a:rPr>
                        <a:t>Collaborating</a:t>
                      </a:r>
                    </a:p>
                    <a:p>
                      <a:r>
                        <a:rPr lang="en-GB" sz="2000" kern="1200" dirty="0">
                          <a:effectLst/>
                        </a:rPr>
                        <a:t>Communicating</a:t>
                      </a:r>
                      <a:r>
                        <a:rPr lang="en-GB" sz="2000" dirty="0">
                          <a:effectLst/>
                        </a:rPr>
                        <a:t> </a:t>
                      </a:r>
                      <a:endParaRPr lang="en-GB" sz="2000" kern="1200" dirty="0">
                        <a:effectLst/>
                      </a:endParaRPr>
                    </a:p>
                    <a:p>
                      <a:endParaRPr lang="en-GB" sz="2000" kern="1200" dirty="0">
                        <a:effectLst/>
                      </a:endParaRPr>
                    </a:p>
                    <a:p>
                      <a:r>
                        <a:rPr lang="en-GB" sz="2000" dirty="0">
                          <a:effectLst/>
                        </a:rPr>
                        <a:t>  </a:t>
                      </a:r>
                      <a:endParaRPr lang="en-US" sz="2000" dirty="0"/>
                    </a:p>
                  </a:txBody>
                  <a:tcPr marL="121920" marR="121920" marT="60960" marB="60960"/>
                </a:tc>
                <a:tc>
                  <a:txBody>
                    <a:bodyPr/>
                    <a:lstStyle/>
                    <a:p>
                      <a:endParaRPr lang="en-GB" sz="2000" kern="1200" dirty="0">
                        <a:effectLst/>
                      </a:endParaRPr>
                    </a:p>
                    <a:p>
                      <a:r>
                        <a:rPr lang="en-GB" sz="2000" kern="1200" dirty="0">
                          <a:effectLst/>
                        </a:rPr>
                        <a:t>Enclosed space</a:t>
                      </a:r>
                    </a:p>
                    <a:p>
                      <a:r>
                        <a:rPr lang="en-GB" sz="2000" dirty="0">
                          <a:effectLst/>
                        </a:rPr>
                        <a:t>Suppression of external noise</a:t>
                      </a:r>
                    </a:p>
                    <a:p>
                      <a:r>
                        <a:rPr lang="en-GB" sz="2000" dirty="0">
                          <a:effectLst/>
                        </a:rPr>
                        <a:t>Control of lighting</a:t>
                      </a:r>
                    </a:p>
                    <a:p>
                      <a:r>
                        <a:rPr lang="en-GB" sz="2000" kern="1200" dirty="0">
                          <a:effectLst/>
                        </a:rPr>
                        <a:t>Unobstructed visibility of displays</a:t>
                      </a:r>
                      <a:endParaRPr lang="en-US" sz="2000" dirty="0"/>
                    </a:p>
                  </a:txBody>
                  <a:tcPr marL="121920" marR="121920" marT="60960" marB="60960"/>
                </a:tc>
                <a:extLst>
                  <a:ext uri="{0D108BD9-81ED-4DB2-BD59-A6C34878D82A}">
                    <a16:rowId xmlns:a16="http://schemas.microsoft.com/office/drawing/2014/main" val="4136126579"/>
                  </a:ext>
                </a:extLst>
              </a:tr>
            </a:tbl>
          </a:graphicData>
        </a:graphic>
      </p:graphicFrame>
      <p:grpSp>
        <p:nvGrpSpPr>
          <p:cNvPr id="2" name="Group 1">
            <a:extLst>
              <a:ext uri="{FF2B5EF4-FFF2-40B4-BE49-F238E27FC236}">
                <a16:creationId xmlns:a16="http://schemas.microsoft.com/office/drawing/2014/main" id="{3894944E-6A82-EC47-BE2A-A773A9DB7CE0}"/>
              </a:ext>
            </a:extLst>
          </p:cNvPr>
          <p:cNvGrpSpPr/>
          <p:nvPr/>
        </p:nvGrpSpPr>
        <p:grpSpPr>
          <a:xfrm>
            <a:off x="154236" y="1847919"/>
            <a:ext cx="2679944" cy="1367951"/>
            <a:chOff x="154236" y="1847919"/>
            <a:chExt cx="2679944" cy="1367951"/>
          </a:xfrm>
        </p:grpSpPr>
        <p:sp>
          <p:nvSpPr>
            <p:cNvPr id="57" name="Rectangle 56">
              <a:extLst>
                <a:ext uri="{FF2B5EF4-FFF2-40B4-BE49-F238E27FC236}">
                  <a16:creationId xmlns:a16="http://schemas.microsoft.com/office/drawing/2014/main" id="{05502635-8D42-9743-B77D-77304439E30E}"/>
                </a:ext>
              </a:extLst>
            </p:cNvPr>
            <p:cNvSpPr/>
            <p:nvPr/>
          </p:nvSpPr>
          <p:spPr>
            <a:xfrm>
              <a:off x="154236" y="1847919"/>
              <a:ext cx="2679944" cy="1268291"/>
            </a:xfrm>
            <a:prstGeom prst="rect">
              <a:avLst/>
            </a:prstGeom>
            <a:solidFill>
              <a:schemeClr val="accent6">
                <a:lumMod val="20000"/>
                <a:lumOff val="80000"/>
              </a:schemeClr>
            </a:solidFill>
            <a:ln w="25400">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grpSp>
          <p:nvGrpSpPr>
            <p:cNvPr id="56" name="Group 55">
              <a:extLst>
                <a:ext uri="{FF2B5EF4-FFF2-40B4-BE49-F238E27FC236}">
                  <a16:creationId xmlns:a16="http://schemas.microsoft.com/office/drawing/2014/main" id="{AC681203-A5F5-9B43-B222-15037295F95C}"/>
                </a:ext>
              </a:extLst>
            </p:cNvPr>
            <p:cNvGrpSpPr/>
            <p:nvPr/>
          </p:nvGrpSpPr>
          <p:grpSpPr>
            <a:xfrm>
              <a:off x="837687" y="2161770"/>
              <a:ext cx="1216849" cy="1054100"/>
              <a:chOff x="1271515" y="3438525"/>
              <a:chExt cx="912637" cy="790575"/>
            </a:xfrm>
          </p:grpSpPr>
          <p:sp>
            <p:nvSpPr>
              <p:cNvPr id="49" name="Block Arc 48">
                <a:extLst>
                  <a:ext uri="{FF2B5EF4-FFF2-40B4-BE49-F238E27FC236}">
                    <a16:creationId xmlns:a16="http://schemas.microsoft.com/office/drawing/2014/main" id="{DA5398A4-5BB5-AB43-B984-F241FB18B988}"/>
                  </a:ext>
                </a:extLst>
              </p:cNvPr>
              <p:cNvSpPr/>
              <p:nvPr/>
            </p:nvSpPr>
            <p:spPr>
              <a:xfrm>
                <a:off x="1271515" y="3438525"/>
                <a:ext cx="912637" cy="790575"/>
              </a:xfrm>
              <a:prstGeom prst="blockArc">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chemeClr val="tx1"/>
                  </a:solidFill>
                </a:endParaRPr>
              </a:p>
            </p:txBody>
          </p:sp>
          <p:grpSp>
            <p:nvGrpSpPr>
              <p:cNvPr id="36" name="Group 35">
                <a:extLst>
                  <a:ext uri="{FF2B5EF4-FFF2-40B4-BE49-F238E27FC236}">
                    <a16:creationId xmlns:a16="http://schemas.microsoft.com/office/drawing/2014/main" id="{F5A5C07D-8DF8-3548-B698-96FACC63560B}"/>
                  </a:ext>
                </a:extLst>
              </p:cNvPr>
              <p:cNvGrpSpPr>
                <a:grpSpLocks noChangeAspect="1"/>
              </p:cNvGrpSpPr>
              <p:nvPr/>
            </p:nvGrpSpPr>
            <p:grpSpPr>
              <a:xfrm rot="1969694">
                <a:off x="1874671" y="3639729"/>
                <a:ext cx="220969" cy="116340"/>
                <a:chOff x="4849091" y="4599709"/>
                <a:chExt cx="293716" cy="171728"/>
              </a:xfrm>
            </p:grpSpPr>
            <p:sp>
              <p:nvSpPr>
                <p:cNvPr id="43" name="Oval 42">
                  <a:extLst>
                    <a:ext uri="{FF2B5EF4-FFF2-40B4-BE49-F238E27FC236}">
                      <a16:creationId xmlns:a16="http://schemas.microsoft.com/office/drawing/2014/main" id="{B8F3EEE5-4B45-8348-A6DF-4B188EFE2A91}"/>
                    </a:ext>
                  </a:extLst>
                </p:cNvPr>
                <p:cNvSpPr/>
                <p:nvPr/>
              </p:nvSpPr>
              <p:spPr>
                <a:xfrm>
                  <a:off x="4849091" y="4599709"/>
                  <a:ext cx="293716" cy="106097"/>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44" name="Oval 43">
                  <a:extLst>
                    <a:ext uri="{FF2B5EF4-FFF2-40B4-BE49-F238E27FC236}">
                      <a16:creationId xmlns:a16="http://schemas.microsoft.com/office/drawing/2014/main" id="{ADB67B32-20DD-E342-B0F7-C4A034399819}"/>
                    </a:ext>
                  </a:extLst>
                </p:cNvPr>
                <p:cNvSpPr/>
                <p:nvPr/>
              </p:nvSpPr>
              <p:spPr>
                <a:xfrm>
                  <a:off x="4934749" y="4648774"/>
                  <a:ext cx="122400" cy="1226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grpSp>
          <p:grpSp>
            <p:nvGrpSpPr>
              <p:cNvPr id="50" name="Group 49">
                <a:extLst>
                  <a:ext uri="{FF2B5EF4-FFF2-40B4-BE49-F238E27FC236}">
                    <a16:creationId xmlns:a16="http://schemas.microsoft.com/office/drawing/2014/main" id="{FD4D31B4-3028-0448-BEEB-D74B21D1E231}"/>
                  </a:ext>
                </a:extLst>
              </p:cNvPr>
              <p:cNvGrpSpPr>
                <a:grpSpLocks noChangeAspect="1"/>
              </p:cNvGrpSpPr>
              <p:nvPr/>
            </p:nvGrpSpPr>
            <p:grpSpPr>
              <a:xfrm>
                <a:off x="1580009" y="3537504"/>
                <a:ext cx="220969" cy="116340"/>
                <a:chOff x="4849091" y="4599709"/>
                <a:chExt cx="293716" cy="171728"/>
              </a:xfrm>
            </p:grpSpPr>
            <p:sp>
              <p:nvSpPr>
                <p:cNvPr id="51" name="Oval 50">
                  <a:extLst>
                    <a:ext uri="{FF2B5EF4-FFF2-40B4-BE49-F238E27FC236}">
                      <a16:creationId xmlns:a16="http://schemas.microsoft.com/office/drawing/2014/main" id="{51ED0402-D805-8841-847C-F9988FCFB4B6}"/>
                    </a:ext>
                  </a:extLst>
                </p:cNvPr>
                <p:cNvSpPr/>
                <p:nvPr/>
              </p:nvSpPr>
              <p:spPr>
                <a:xfrm>
                  <a:off x="4849091" y="4599709"/>
                  <a:ext cx="293716" cy="106097"/>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52" name="Oval 51">
                  <a:extLst>
                    <a:ext uri="{FF2B5EF4-FFF2-40B4-BE49-F238E27FC236}">
                      <a16:creationId xmlns:a16="http://schemas.microsoft.com/office/drawing/2014/main" id="{D6FFB33C-F6B2-8D42-8DB3-CF6A2D90A092}"/>
                    </a:ext>
                  </a:extLst>
                </p:cNvPr>
                <p:cNvSpPr/>
                <p:nvPr/>
              </p:nvSpPr>
              <p:spPr>
                <a:xfrm>
                  <a:off x="4934749" y="4648774"/>
                  <a:ext cx="122400" cy="1226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grpSp>
          <p:grpSp>
            <p:nvGrpSpPr>
              <p:cNvPr id="53" name="Group 52">
                <a:extLst>
                  <a:ext uri="{FF2B5EF4-FFF2-40B4-BE49-F238E27FC236}">
                    <a16:creationId xmlns:a16="http://schemas.microsoft.com/office/drawing/2014/main" id="{36332056-D28D-BE4B-94BA-1CBBA6C73F35}"/>
                  </a:ext>
                </a:extLst>
              </p:cNvPr>
              <p:cNvGrpSpPr>
                <a:grpSpLocks noChangeAspect="1"/>
              </p:cNvGrpSpPr>
              <p:nvPr/>
            </p:nvGrpSpPr>
            <p:grpSpPr>
              <a:xfrm rot="19271146">
                <a:off x="1330215" y="3668861"/>
                <a:ext cx="220969" cy="116340"/>
                <a:chOff x="4849091" y="4599709"/>
                <a:chExt cx="293716" cy="171728"/>
              </a:xfrm>
            </p:grpSpPr>
            <p:sp>
              <p:nvSpPr>
                <p:cNvPr id="54" name="Oval 53">
                  <a:extLst>
                    <a:ext uri="{FF2B5EF4-FFF2-40B4-BE49-F238E27FC236}">
                      <a16:creationId xmlns:a16="http://schemas.microsoft.com/office/drawing/2014/main" id="{107D5BD4-0F46-784B-93E6-6AB930AD8070}"/>
                    </a:ext>
                  </a:extLst>
                </p:cNvPr>
                <p:cNvSpPr/>
                <p:nvPr/>
              </p:nvSpPr>
              <p:spPr>
                <a:xfrm>
                  <a:off x="4849091" y="4599709"/>
                  <a:ext cx="293716" cy="106097"/>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55" name="Oval 54">
                  <a:extLst>
                    <a:ext uri="{FF2B5EF4-FFF2-40B4-BE49-F238E27FC236}">
                      <a16:creationId xmlns:a16="http://schemas.microsoft.com/office/drawing/2014/main" id="{E11AC797-6AC7-474C-A290-5646FEC8110E}"/>
                    </a:ext>
                  </a:extLst>
                </p:cNvPr>
                <p:cNvSpPr/>
                <p:nvPr/>
              </p:nvSpPr>
              <p:spPr>
                <a:xfrm>
                  <a:off x="4934749" y="4648774"/>
                  <a:ext cx="122400" cy="1226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grpSp>
        </p:grpSp>
      </p:grpSp>
      <p:grpSp>
        <p:nvGrpSpPr>
          <p:cNvPr id="15" name="Group 14">
            <a:extLst>
              <a:ext uri="{FF2B5EF4-FFF2-40B4-BE49-F238E27FC236}">
                <a16:creationId xmlns:a16="http://schemas.microsoft.com/office/drawing/2014/main" id="{C559F6E7-7AB1-C945-87BC-4CCC6758B1F1}"/>
              </a:ext>
            </a:extLst>
          </p:cNvPr>
          <p:cNvGrpSpPr/>
          <p:nvPr/>
        </p:nvGrpSpPr>
        <p:grpSpPr>
          <a:xfrm>
            <a:off x="137557" y="4423529"/>
            <a:ext cx="2675139" cy="1544641"/>
            <a:chOff x="4288536" y="1667014"/>
            <a:chExt cx="2006354" cy="1158481"/>
          </a:xfrm>
        </p:grpSpPr>
        <p:sp>
          <p:nvSpPr>
            <p:cNvPr id="16" name="Rectangle 15">
              <a:extLst>
                <a:ext uri="{FF2B5EF4-FFF2-40B4-BE49-F238E27FC236}">
                  <a16:creationId xmlns:a16="http://schemas.microsoft.com/office/drawing/2014/main" id="{A1B4492A-47E2-2344-8E6D-5C6220B29B1E}"/>
                </a:ext>
              </a:extLst>
            </p:cNvPr>
            <p:cNvSpPr/>
            <p:nvPr/>
          </p:nvSpPr>
          <p:spPr>
            <a:xfrm>
              <a:off x="4288536" y="1667014"/>
              <a:ext cx="2006354" cy="1158481"/>
            </a:xfrm>
            <a:prstGeom prst="rect">
              <a:avLst/>
            </a:prstGeom>
            <a:solidFill>
              <a:schemeClr val="accent6">
                <a:lumMod val="20000"/>
                <a:lumOff val="80000"/>
              </a:schemeClr>
            </a:solidFill>
            <a:ln w="25400">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grpSp>
          <p:nvGrpSpPr>
            <p:cNvPr id="17" name="Group 16">
              <a:extLst>
                <a:ext uri="{FF2B5EF4-FFF2-40B4-BE49-F238E27FC236}">
                  <a16:creationId xmlns:a16="http://schemas.microsoft.com/office/drawing/2014/main" id="{2FCB820C-3A1E-0B43-9FF3-0F123849EEBC}"/>
                </a:ext>
              </a:extLst>
            </p:cNvPr>
            <p:cNvGrpSpPr/>
            <p:nvPr/>
          </p:nvGrpSpPr>
          <p:grpSpPr>
            <a:xfrm rot="10800000">
              <a:off x="5759537" y="1844416"/>
              <a:ext cx="145532" cy="767088"/>
              <a:chOff x="3957852" y="3295530"/>
              <a:chExt cx="348897" cy="1605776"/>
            </a:xfrm>
          </p:grpSpPr>
          <p:sp>
            <p:nvSpPr>
              <p:cNvPr id="72" name="Rectangle 71">
                <a:extLst>
                  <a:ext uri="{FF2B5EF4-FFF2-40B4-BE49-F238E27FC236}">
                    <a16:creationId xmlns:a16="http://schemas.microsoft.com/office/drawing/2014/main" id="{FDE8C086-0F6B-4D46-BBD8-31434401FF75}"/>
                  </a:ext>
                </a:extLst>
              </p:cNvPr>
              <p:cNvSpPr/>
              <p:nvPr/>
            </p:nvSpPr>
            <p:spPr>
              <a:xfrm rot="16200000">
                <a:off x="3408562" y="4003119"/>
                <a:ext cx="1605776" cy="1905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grpSp>
            <p:nvGrpSpPr>
              <p:cNvPr id="73" name="Group 72">
                <a:extLst>
                  <a:ext uri="{FF2B5EF4-FFF2-40B4-BE49-F238E27FC236}">
                    <a16:creationId xmlns:a16="http://schemas.microsoft.com/office/drawing/2014/main" id="{AB47B955-C603-9D45-93F1-DC3EAE68B9FB}"/>
                  </a:ext>
                </a:extLst>
              </p:cNvPr>
              <p:cNvGrpSpPr/>
              <p:nvPr/>
            </p:nvGrpSpPr>
            <p:grpSpPr>
              <a:xfrm rot="16200000">
                <a:off x="3934313" y="4253793"/>
                <a:ext cx="256681" cy="150074"/>
                <a:chOff x="4849091" y="4599709"/>
                <a:chExt cx="293716" cy="171728"/>
              </a:xfrm>
            </p:grpSpPr>
            <p:sp>
              <p:nvSpPr>
                <p:cNvPr id="83" name="Oval 82">
                  <a:extLst>
                    <a:ext uri="{FF2B5EF4-FFF2-40B4-BE49-F238E27FC236}">
                      <a16:creationId xmlns:a16="http://schemas.microsoft.com/office/drawing/2014/main" id="{87EA0606-7F7C-D344-BDB1-25C3F9DB5AB0}"/>
                    </a:ext>
                  </a:extLst>
                </p:cNvPr>
                <p:cNvSpPr/>
                <p:nvPr/>
              </p:nvSpPr>
              <p:spPr>
                <a:xfrm>
                  <a:off x="4849091" y="4599709"/>
                  <a:ext cx="293716" cy="106097"/>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84" name="Oval 83">
                  <a:extLst>
                    <a:ext uri="{FF2B5EF4-FFF2-40B4-BE49-F238E27FC236}">
                      <a16:creationId xmlns:a16="http://schemas.microsoft.com/office/drawing/2014/main" id="{B580E734-0FC7-2445-9A8B-B3FADCC91478}"/>
                    </a:ext>
                  </a:extLst>
                </p:cNvPr>
                <p:cNvSpPr/>
                <p:nvPr/>
              </p:nvSpPr>
              <p:spPr>
                <a:xfrm>
                  <a:off x="4934749" y="4648774"/>
                  <a:ext cx="122400" cy="1226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grpSp>
          <p:grpSp>
            <p:nvGrpSpPr>
              <p:cNvPr id="74" name="Group 73">
                <a:extLst>
                  <a:ext uri="{FF2B5EF4-FFF2-40B4-BE49-F238E27FC236}">
                    <a16:creationId xmlns:a16="http://schemas.microsoft.com/office/drawing/2014/main" id="{D803F69C-9D2B-4746-B9DD-97BAF4B38EB7}"/>
                  </a:ext>
                </a:extLst>
              </p:cNvPr>
              <p:cNvGrpSpPr/>
              <p:nvPr/>
            </p:nvGrpSpPr>
            <p:grpSpPr>
              <a:xfrm rot="16200000">
                <a:off x="3936707" y="3845780"/>
                <a:ext cx="256681" cy="150074"/>
                <a:chOff x="4849091" y="4599709"/>
                <a:chExt cx="293716" cy="171728"/>
              </a:xfrm>
            </p:grpSpPr>
            <p:sp>
              <p:nvSpPr>
                <p:cNvPr id="81" name="Oval 80">
                  <a:extLst>
                    <a:ext uri="{FF2B5EF4-FFF2-40B4-BE49-F238E27FC236}">
                      <a16:creationId xmlns:a16="http://schemas.microsoft.com/office/drawing/2014/main" id="{D3B2E45A-C919-8645-8E83-BD906322A787}"/>
                    </a:ext>
                  </a:extLst>
                </p:cNvPr>
                <p:cNvSpPr/>
                <p:nvPr/>
              </p:nvSpPr>
              <p:spPr>
                <a:xfrm>
                  <a:off x="4849091" y="4599709"/>
                  <a:ext cx="293716" cy="106097"/>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82" name="Oval 81">
                  <a:extLst>
                    <a:ext uri="{FF2B5EF4-FFF2-40B4-BE49-F238E27FC236}">
                      <a16:creationId xmlns:a16="http://schemas.microsoft.com/office/drawing/2014/main" id="{C24511C6-B8E6-F74E-B4AA-C3E760D7A33A}"/>
                    </a:ext>
                  </a:extLst>
                </p:cNvPr>
                <p:cNvSpPr/>
                <p:nvPr/>
              </p:nvSpPr>
              <p:spPr>
                <a:xfrm>
                  <a:off x="4934749" y="4648774"/>
                  <a:ext cx="122400" cy="1226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grpSp>
          <p:grpSp>
            <p:nvGrpSpPr>
              <p:cNvPr id="75" name="Group 74">
                <a:extLst>
                  <a:ext uri="{FF2B5EF4-FFF2-40B4-BE49-F238E27FC236}">
                    <a16:creationId xmlns:a16="http://schemas.microsoft.com/office/drawing/2014/main" id="{214D604F-6BFF-9A4E-BC03-9D3956E4323D}"/>
                  </a:ext>
                </a:extLst>
              </p:cNvPr>
              <p:cNvGrpSpPr/>
              <p:nvPr/>
            </p:nvGrpSpPr>
            <p:grpSpPr>
              <a:xfrm rot="16200000">
                <a:off x="3942378" y="3431878"/>
                <a:ext cx="256681" cy="150074"/>
                <a:chOff x="4849091" y="4599709"/>
                <a:chExt cx="293716" cy="171728"/>
              </a:xfrm>
            </p:grpSpPr>
            <p:sp>
              <p:nvSpPr>
                <p:cNvPr id="79" name="Oval 78">
                  <a:extLst>
                    <a:ext uri="{FF2B5EF4-FFF2-40B4-BE49-F238E27FC236}">
                      <a16:creationId xmlns:a16="http://schemas.microsoft.com/office/drawing/2014/main" id="{F05CB8F0-6754-E14D-98CD-F412E34CA302}"/>
                    </a:ext>
                  </a:extLst>
                </p:cNvPr>
                <p:cNvSpPr/>
                <p:nvPr/>
              </p:nvSpPr>
              <p:spPr>
                <a:xfrm>
                  <a:off x="4849091" y="4599709"/>
                  <a:ext cx="293716" cy="106097"/>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80" name="Oval 79">
                  <a:extLst>
                    <a:ext uri="{FF2B5EF4-FFF2-40B4-BE49-F238E27FC236}">
                      <a16:creationId xmlns:a16="http://schemas.microsoft.com/office/drawing/2014/main" id="{7375918E-C479-0B4E-BDD1-1F84D6EFEEC9}"/>
                    </a:ext>
                  </a:extLst>
                </p:cNvPr>
                <p:cNvSpPr/>
                <p:nvPr/>
              </p:nvSpPr>
              <p:spPr>
                <a:xfrm>
                  <a:off x="4934749" y="4648774"/>
                  <a:ext cx="122400" cy="1226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grpSp>
          <p:grpSp>
            <p:nvGrpSpPr>
              <p:cNvPr id="76" name="Group 75">
                <a:extLst>
                  <a:ext uri="{FF2B5EF4-FFF2-40B4-BE49-F238E27FC236}">
                    <a16:creationId xmlns:a16="http://schemas.microsoft.com/office/drawing/2014/main" id="{4B7D9FE1-2038-B740-9D94-D25D75F7337E}"/>
                  </a:ext>
                </a:extLst>
              </p:cNvPr>
              <p:cNvGrpSpPr/>
              <p:nvPr/>
            </p:nvGrpSpPr>
            <p:grpSpPr>
              <a:xfrm rot="16200000">
                <a:off x="3904548" y="4641630"/>
                <a:ext cx="256681" cy="150074"/>
                <a:chOff x="4849091" y="4599709"/>
                <a:chExt cx="293716" cy="171728"/>
              </a:xfrm>
            </p:grpSpPr>
            <p:sp>
              <p:nvSpPr>
                <p:cNvPr id="77" name="Oval 76">
                  <a:extLst>
                    <a:ext uri="{FF2B5EF4-FFF2-40B4-BE49-F238E27FC236}">
                      <a16:creationId xmlns:a16="http://schemas.microsoft.com/office/drawing/2014/main" id="{A30E6AA2-7DEF-7E4D-B09E-5E3985FE0CDD}"/>
                    </a:ext>
                  </a:extLst>
                </p:cNvPr>
                <p:cNvSpPr/>
                <p:nvPr/>
              </p:nvSpPr>
              <p:spPr>
                <a:xfrm>
                  <a:off x="4849091" y="4599709"/>
                  <a:ext cx="293716" cy="106097"/>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78" name="Oval 77">
                  <a:extLst>
                    <a:ext uri="{FF2B5EF4-FFF2-40B4-BE49-F238E27FC236}">
                      <a16:creationId xmlns:a16="http://schemas.microsoft.com/office/drawing/2014/main" id="{7F54AFBE-259F-BB47-9509-6E74CA3C810B}"/>
                    </a:ext>
                  </a:extLst>
                </p:cNvPr>
                <p:cNvSpPr/>
                <p:nvPr/>
              </p:nvSpPr>
              <p:spPr>
                <a:xfrm>
                  <a:off x="4934749" y="4648774"/>
                  <a:ext cx="122400" cy="1226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grpSp>
        </p:grpSp>
        <p:grpSp>
          <p:nvGrpSpPr>
            <p:cNvPr id="18" name="Group 17">
              <a:extLst>
                <a:ext uri="{FF2B5EF4-FFF2-40B4-BE49-F238E27FC236}">
                  <a16:creationId xmlns:a16="http://schemas.microsoft.com/office/drawing/2014/main" id="{E81547A4-5095-414D-A2A8-1C24EE570595}"/>
                </a:ext>
              </a:extLst>
            </p:cNvPr>
            <p:cNvGrpSpPr/>
            <p:nvPr/>
          </p:nvGrpSpPr>
          <p:grpSpPr>
            <a:xfrm>
              <a:off x="4638485" y="1837760"/>
              <a:ext cx="145532" cy="767088"/>
              <a:chOff x="3957852" y="3295530"/>
              <a:chExt cx="348897" cy="1605776"/>
            </a:xfrm>
          </p:grpSpPr>
          <p:sp>
            <p:nvSpPr>
              <p:cNvPr id="59" name="Rectangle 58">
                <a:extLst>
                  <a:ext uri="{FF2B5EF4-FFF2-40B4-BE49-F238E27FC236}">
                    <a16:creationId xmlns:a16="http://schemas.microsoft.com/office/drawing/2014/main" id="{FC8FF06F-928D-1049-9AA6-1C83239C4339}"/>
                  </a:ext>
                </a:extLst>
              </p:cNvPr>
              <p:cNvSpPr/>
              <p:nvPr/>
            </p:nvSpPr>
            <p:spPr>
              <a:xfrm rot="16200000">
                <a:off x="3408562" y="4003119"/>
                <a:ext cx="1605776" cy="1905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grpSp>
            <p:nvGrpSpPr>
              <p:cNvPr id="60" name="Group 59">
                <a:extLst>
                  <a:ext uri="{FF2B5EF4-FFF2-40B4-BE49-F238E27FC236}">
                    <a16:creationId xmlns:a16="http://schemas.microsoft.com/office/drawing/2014/main" id="{90AD33CB-FB8F-BA4B-8F08-5DC76F148A14}"/>
                  </a:ext>
                </a:extLst>
              </p:cNvPr>
              <p:cNvGrpSpPr/>
              <p:nvPr/>
            </p:nvGrpSpPr>
            <p:grpSpPr>
              <a:xfrm rot="16200000">
                <a:off x="3934313" y="4253793"/>
                <a:ext cx="256681" cy="150074"/>
                <a:chOff x="4849091" y="4599709"/>
                <a:chExt cx="293716" cy="171728"/>
              </a:xfrm>
            </p:grpSpPr>
            <p:sp>
              <p:nvSpPr>
                <p:cNvPr id="70" name="Oval 69">
                  <a:extLst>
                    <a:ext uri="{FF2B5EF4-FFF2-40B4-BE49-F238E27FC236}">
                      <a16:creationId xmlns:a16="http://schemas.microsoft.com/office/drawing/2014/main" id="{60BDD49E-5CD2-7C41-BBF8-8769BA9DE8B4}"/>
                    </a:ext>
                  </a:extLst>
                </p:cNvPr>
                <p:cNvSpPr/>
                <p:nvPr/>
              </p:nvSpPr>
              <p:spPr>
                <a:xfrm>
                  <a:off x="4849091" y="4599709"/>
                  <a:ext cx="293716" cy="106097"/>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71" name="Oval 70">
                  <a:extLst>
                    <a:ext uri="{FF2B5EF4-FFF2-40B4-BE49-F238E27FC236}">
                      <a16:creationId xmlns:a16="http://schemas.microsoft.com/office/drawing/2014/main" id="{99D6E838-2F6A-0949-A6E2-87D58B8C10B1}"/>
                    </a:ext>
                  </a:extLst>
                </p:cNvPr>
                <p:cNvSpPr/>
                <p:nvPr/>
              </p:nvSpPr>
              <p:spPr>
                <a:xfrm>
                  <a:off x="4934749" y="4648774"/>
                  <a:ext cx="122400" cy="1226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grpSp>
          <p:grpSp>
            <p:nvGrpSpPr>
              <p:cNvPr id="61" name="Group 60">
                <a:extLst>
                  <a:ext uri="{FF2B5EF4-FFF2-40B4-BE49-F238E27FC236}">
                    <a16:creationId xmlns:a16="http://schemas.microsoft.com/office/drawing/2014/main" id="{FAA5A86C-C9FF-AE41-BC14-20025F88C9C3}"/>
                  </a:ext>
                </a:extLst>
              </p:cNvPr>
              <p:cNvGrpSpPr/>
              <p:nvPr/>
            </p:nvGrpSpPr>
            <p:grpSpPr>
              <a:xfrm rot="16200000">
                <a:off x="3936707" y="3845780"/>
                <a:ext cx="256681" cy="150074"/>
                <a:chOff x="4849091" y="4599709"/>
                <a:chExt cx="293716" cy="171728"/>
              </a:xfrm>
            </p:grpSpPr>
            <p:sp>
              <p:nvSpPr>
                <p:cNvPr id="68" name="Oval 67">
                  <a:extLst>
                    <a:ext uri="{FF2B5EF4-FFF2-40B4-BE49-F238E27FC236}">
                      <a16:creationId xmlns:a16="http://schemas.microsoft.com/office/drawing/2014/main" id="{1A9F15A4-A55D-F94B-9E7F-4A5967AA2842}"/>
                    </a:ext>
                  </a:extLst>
                </p:cNvPr>
                <p:cNvSpPr/>
                <p:nvPr/>
              </p:nvSpPr>
              <p:spPr>
                <a:xfrm>
                  <a:off x="4849091" y="4599709"/>
                  <a:ext cx="293716" cy="106097"/>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69" name="Oval 68">
                  <a:extLst>
                    <a:ext uri="{FF2B5EF4-FFF2-40B4-BE49-F238E27FC236}">
                      <a16:creationId xmlns:a16="http://schemas.microsoft.com/office/drawing/2014/main" id="{253B4E8A-80B0-2F4E-B2E9-7DC6A4787F63}"/>
                    </a:ext>
                  </a:extLst>
                </p:cNvPr>
                <p:cNvSpPr/>
                <p:nvPr/>
              </p:nvSpPr>
              <p:spPr>
                <a:xfrm>
                  <a:off x="4934749" y="4648774"/>
                  <a:ext cx="122400" cy="1226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grpSp>
          <p:grpSp>
            <p:nvGrpSpPr>
              <p:cNvPr id="62" name="Group 61">
                <a:extLst>
                  <a:ext uri="{FF2B5EF4-FFF2-40B4-BE49-F238E27FC236}">
                    <a16:creationId xmlns:a16="http://schemas.microsoft.com/office/drawing/2014/main" id="{B19EF0A8-7488-584E-9B9A-7F0C39F37548}"/>
                  </a:ext>
                </a:extLst>
              </p:cNvPr>
              <p:cNvGrpSpPr/>
              <p:nvPr/>
            </p:nvGrpSpPr>
            <p:grpSpPr>
              <a:xfrm rot="16200000">
                <a:off x="3942378" y="3431878"/>
                <a:ext cx="256681" cy="150074"/>
                <a:chOff x="4849091" y="4599709"/>
                <a:chExt cx="293716" cy="171728"/>
              </a:xfrm>
            </p:grpSpPr>
            <p:sp>
              <p:nvSpPr>
                <p:cNvPr id="66" name="Oval 65">
                  <a:extLst>
                    <a:ext uri="{FF2B5EF4-FFF2-40B4-BE49-F238E27FC236}">
                      <a16:creationId xmlns:a16="http://schemas.microsoft.com/office/drawing/2014/main" id="{867B4C44-F6CE-F94A-9F5F-463AEDE67FF2}"/>
                    </a:ext>
                  </a:extLst>
                </p:cNvPr>
                <p:cNvSpPr/>
                <p:nvPr/>
              </p:nvSpPr>
              <p:spPr>
                <a:xfrm>
                  <a:off x="4849091" y="4599709"/>
                  <a:ext cx="293716" cy="106097"/>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67" name="Oval 66">
                  <a:extLst>
                    <a:ext uri="{FF2B5EF4-FFF2-40B4-BE49-F238E27FC236}">
                      <a16:creationId xmlns:a16="http://schemas.microsoft.com/office/drawing/2014/main" id="{A9AE5B12-3DBD-1242-B1AB-7DC77FCCF278}"/>
                    </a:ext>
                  </a:extLst>
                </p:cNvPr>
                <p:cNvSpPr/>
                <p:nvPr/>
              </p:nvSpPr>
              <p:spPr>
                <a:xfrm>
                  <a:off x="4934749" y="4648774"/>
                  <a:ext cx="122400" cy="1226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grpSp>
          <p:grpSp>
            <p:nvGrpSpPr>
              <p:cNvPr id="63" name="Group 62">
                <a:extLst>
                  <a:ext uri="{FF2B5EF4-FFF2-40B4-BE49-F238E27FC236}">
                    <a16:creationId xmlns:a16="http://schemas.microsoft.com/office/drawing/2014/main" id="{63EC1B06-5A2B-5D42-BC59-171ED83D8CD5}"/>
                  </a:ext>
                </a:extLst>
              </p:cNvPr>
              <p:cNvGrpSpPr/>
              <p:nvPr/>
            </p:nvGrpSpPr>
            <p:grpSpPr>
              <a:xfrm rot="16200000">
                <a:off x="3904548" y="4641630"/>
                <a:ext cx="256681" cy="150074"/>
                <a:chOff x="4849091" y="4599709"/>
                <a:chExt cx="293716" cy="171728"/>
              </a:xfrm>
            </p:grpSpPr>
            <p:sp>
              <p:nvSpPr>
                <p:cNvPr id="64" name="Oval 63">
                  <a:extLst>
                    <a:ext uri="{FF2B5EF4-FFF2-40B4-BE49-F238E27FC236}">
                      <a16:creationId xmlns:a16="http://schemas.microsoft.com/office/drawing/2014/main" id="{DCCE4E86-62D2-F24E-90A3-3D9C56586BB8}"/>
                    </a:ext>
                  </a:extLst>
                </p:cNvPr>
                <p:cNvSpPr/>
                <p:nvPr/>
              </p:nvSpPr>
              <p:spPr>
                <a:xfrm>
                  <a:off x="4849091" y="4599709"/>
                  <a:ext cx="293716" cy="106097"/>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65" name="Oval 64">
                  <a:extLst>
                    <a:ext uri="{FF2B5EF4-FFF2-40B4-BE49-F238E27FC236}">
                      <a16:creationId xmlns:a16="http://schemas.microsoft.com/office/drawing/2014/main" id="{04C7B69E-58FA-2044-B39B-CC9CF16971D0}"/>
                    </a:ext>
                  </a:extLst>
                </p:cNvPr>
                <p:cNvSpPr/>
                <p:nvPr/>
              </p:nvSpPr>
              <p:spPr>
                <a:xfrm>
                  <a:off x="4934749" y="4648774"/>
                  <a:ext cx="122400" cy="1226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grpSp>
        </p:grpSp>
        <p:grpSp>
          <p:nvGrpSpPr>
            <p:cNvPr id="19" name="Group 18">
              <a:extLst>
                <a:ext uri="{FF2B5EF4-FFF2-40B4-BE49-F238E27FC236}">
                  <a16:creationId xmlns:a16="http://schemas.microsoft.com/office/drawing/2014/main" id="{8B54ED65-E43B-C94A-B56A-EC5CA96211EF}"/>
                </a:ext>
              </a:extLst>
            </p:cNvPr>
            <p:cNvGrpSpPr/>
            <p:nvPr/>
          </p:nvGrpSpPr>
          <p:grpSpPr>
            <a:xfrm rot="5400000">
              <a:off x="5199011" y="1421201"/>
              <a:ext cx="145532" cy="767088"/>
              <a:chOff x="3957852" y="3295530"/>
              <a:chExt cx="348897" cy="1605776"/>
            </a:xfrm>
          </p:grpSpPr>
          <p:sp>
            <p:nvSpPr>
              <p:cNvPr id="34" name="Rectangle 33">
                <a:extLst>
                  <a:ext uri="{FF2B5EF4-FFF2-40B4-BE49-F238E27FC236}">
                    <a16:creationId xmlns:a16="http://schemas.microsoft.com/office/drawing/2014/main" id="{701ED57D-7CD3-434C-A0B3-E2A44FBF736C}"/>
                  </a:ext>
                </a:extLst>
              </p:cNvPr>
              <p:cNvSpPr/>
              <p:nvPr/>
            </p:nvSpPr>
            <p:spPr>
              <a:xfrm rot="16200000">
                <a:off x="3408562" y="4003119"/>
                <a:ext cx="1605776" cy="1905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grpSp>
            <p:nvGrpSpPr>
              <p:cNvPr id="35" name="Group 34">
                <a:extLst>
                  <a:ext uri="{FF2B5EF4-FFF2-40B4-BE49-F238E27FC236}">
                    <a16:creationId xmlns:a16="http://schemas.microsoft.com/office/drawing/2014/main" id="{C9B753F2-14D5-B64B-BCCF-DDAC1895C8F0}"/>
                  </a:ext>
                </a:extLst>
              </p:cNvPr>
              <p:cNvGrpSpPr/>
              <p:nvPr/>
            </p:nvGrpSpPr>
            <p:grpSpPr>
              <a:xfrm rot="16200000">
                <a:off x="3934313" y="4253793"/>
                <a:ext cx="256681" cy="150074"/>
                <a:chOff x="4849091" y="4599709"/>
                <a:chExt cx="293716" cy="171728"/>
              </a:xfrm>
            </p:grpSpPr>
            <p:sp>
              <p:nvSpPr>
                <p:cNvPr id="48" name="Oval 47">
                  <a:extLst>
                    <a:ext uri="{FF2B5EF4-FFF2-40B4-BE49-F238E27FC236}">
                      <a16:creationId xmlns:a16="http://schemas.microsoft.com/office/drawing/2014/main" id="{7C4DD5CD-37DD-7545-B183-B0A48D0C7A6F}"/>
                    </a:ext>
                  </a:extLst>
                </p:cNvPr>
                <p:cNvSpPr/>
                <p:nvPr/>
              </p:nvSpPr>
              <p:spPr>
                <a:xfrm>
                  <a:off x="4849091" y="4599709"/>
                  <a:ext cx="293716" cy="106097"/>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58" name="Oval 57">
                  <a:extLst>
                    <a:ext uri="{FF2B5EF4-FFF2-40B4-BE49-F238E27FC236}">
                      <a16:creationId xmlns:a16="http://schemas.microsoft.com/office/drawing/2014/main" id="{98A97604-1692-BF4B-9227-7A1F15EA72DE}"/>
                    </a:ext>
                  </a:extLst>
                </p:cNvPr>
                <p:cNvSpPr/>
                <p:nvPr/>
              </p:nvSpPr>
              <p:spPr>
                <a:xfrm>
                  <a:off x="4934749" y="4648774"/>
                  <a:ext cx="122400" cy="1226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grpSp>
          <p:grpSp>
            <p:nvGrpSpPr>
              <p:cNvPr id="37" name="Group 36">
                <a:extLst>
                  <a:ext uri="{FF2B5EF4-FFF2-40B4-BE49-F238E27FC236}">
                    <a16:creationId xmlns:a16="http://schemas.microsoft.com/office/drawing/2014/main" id="{C26266A1-A5E5-A64E-9B03-5B569A2BBF5D}"/>
                  </a:ext>
                </a:extLst>
              </p:cNvPr>
              <p:cNvGrpSpPr/>
              <p:nvPr/>
            </p:nvGrpSpPr>
            <p:grpSpPr>
              <a:xfrm rot="16200000">
                <a:off x="3936707" y="3845780"/>
                <a:ext cx="256681" cy="150074"/>
                <a:chOff x="4849091" y="4599709"/>
                <a:chExt cx="293716" cy="171728"/>
              </a:xfrm>
            </p:grpSpPr>
            <p:sp>
              <p:nvSpPr>
                <p:cNvPr id="46" name="Oval 45">
                  <a:extLst>
                    <a:ext uri="{FF2B5EF4-FFF2-40B4-BE49-F238E27FC236}">
                      <a16:creationId xmlns:a16="http://schemas.microsoft.com/office/drawing/2014/main" id="{C209DCC2-50E7-6945-BB51-B68179256AF9}"/>
                    </a:ext>
                  </a:extLst>
                </p:cNvPr>
                <p:cNvSpPr/>
                <p:nvPr/>
              </p:nvSpPr>
              <p:spPr>
                <a:xfrm>
                  <a:off x="4849091" y="4599709"/>
                  <a:ext cx="293716" cy="106097"/>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47" name="Oval 46">
                  <a:extLst>
                    <a:ext uri="{FF2B5EF4-FFF2-40B4-BE49-F238E27FC236}">
                      <a16:creationId xmlns:a16="http://schemas.microsoft.com/office/drawing/2014/main" id="{DA064227-39D1-E942-9FDA-FCF98D7262C5}"/>
                    </a:ext>
                  </a:extLst>
                </p:cNvPr>
                <p:cNvSpPr/>
                <p:nvPr/>
              </p:nvSpPr>
              <p:spPr>
                <a:xfrm>
                  <a:off x="4934749" y="4648774"/>
                  <a:ext cx="122400" cy="1226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grpSp>
          <p:grpSp>
            <p:nvGrpSpPr>
              <p:cNvPr id="38" name="Group 37">
                <a:extLst>
                  <a:ext uri="{FF2B5EF4-FFF2-40B4-BE49-F238E27FC236}">
                    <a16:creationId xmlns:a16="http://schemas.microsoft.com/office/drawing/2014/main" id="{EB4535AB-721C-104D-930C-FBA309A8BC6C}"/>
                  </a:ext>
                </a:extLst>
              </p:cNvPr>
              <p:cNvGrpSpPr/>
              <p:nvPr/>
            </p:nvGrpSpPr>
            <p:grpSpPr>
              <a:xfrm rot="16200000">
                <a:off x="3942378" y="3431878"/>
                <a:ext cx="256681" cy="150074"/>
                <a:chOff x="4849091" y="4599709"/>
                <a:chExt cx="293716" cy="171728"/>
              </a:xfrm>
            </p:grpSpPr>
            <p:sp>
              <p:nvSpPr>
                <p:cNvPr id="42" name="Oval 41">
                  <a:extLst>
                    <a:ext uri="{FF2B5EF4-FFF2-40B4-BE49-F238E27FC236}">
                      <a16:creationId xmlns:a16="http://schemas.microsoft.com/office/drawing/2014/main" id="{BB154E28-1146-8B4F-9E60-6B9582FFE51B}"/>
                    </a:ext>
                  </a:extLst>
                </p:cNvPr>
                <p:cNvSpPr/>
                <p:nvPr/>
              </p:nvSpPr>
              <p:spPr>
                <a:xfrm>
                  <a:off x="4849091" y="4599709"/>
                  <a:ext cx="293716" cy="106097"/>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45" name="Oval 44">
                  <a:extLst>
                    <a:ext uri="{FF2B5EF4-FFF2-40B4-BE49-F238E27FC236}">
                      <a16:creationId xmlns:a16="http://schemas.microsoft.com/office/drawing/2014/main" id="{3FE809BC-A801-7E49-A144-ACEB1C870AB5}"/>
                    </a:ext>
                  </a:extLst>
                </p:cNvPr>
                <p:cNvSpPr/>
                <p:nvPr/>
              </p:nvSpPr>
              <p:spPr>
                <a:xfrm>
                  <a:off x="4934749" y="4648774"/>
                  <a:ext cx="122400" cy="1226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grpSp>
          <p:grpSp>
            <p:nvGrpSpPr>
              <p:cNvPr id="39" name="Group 38">
                <a:extLst>
                  <a:ext uri="{FF2B5EF4-FFF2-40B4-BE49-F238E27FC236}">
                    <a16:creationId xmlns:a16="http://schemas.microsoft.com/office/drawing/2014/main" id="{7E399B2D-81C0-F149-90A7-038ABCDDB3D8}"/>
                  </a:ext>
                </a:extLst>
              </p:cNvPr>
              <p:cNvGrpSpPr/>
              <p:nvPr/>
            </p:nvGrpSpPr>
            <p:grpSpPr>
              <a:xfrm rot="16200000">
                <a:off x="3904548" y="4641630"/>
                <a:ext cx="256681" cy="150074"/>
                <a:chOff x="4849091" y="4599709"/>
                <a:chExt cx="293716" cy="171728"/>
              </a:xfrm>
            </p:grpSpPr>
            <p:sp>
              <p:nvSpPr>
                <p:cNvPr id="40" name="Oval 39">
                  <a:extLst>
                    <a:ext uri="{FF2B5EF4-FFF2-40B4-BE49-F238E27FC236}">
                      <a16:creationId xmlns:a16="http://schemas.microsoft.com/office/drawing/2014/main" id="{F201A9D4-1E6A-FA4A-9280-E8A0E0668FA5}"/>
                    </a:ext>
                  </a:extLst>
                </p:cNvPr>
                <p:cNvSpPr/>
                <p:nvPr/>
              </p:nvSpPr>
              <p:spPr>
                <a:xfrm>
                  <a:off x="4849091" y="4599709"/>
                  <a:ext cx="293716" cy="106097"/>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41" name="Oval 40">
                  <a:extLst>
                    <a:ext uri="{FF2B5EF4-FFF2-40B4-BE49-F238E27FC236}">
                      <a16:creationId xmlns:a16="http://schemas.microsoft.com/office/drawing/2014/main" id="{D60A51A7-5B2C-0B42-B6F8-55618C348187}"/>
                    </a:ext>
                  </a:extLst>
                </p:cNvPr>
                <p:cNvSpPr/>
                <p:nvPr/>
              </p:nvSpPr>
              <p:spPr>
                <a:xfrm>
                  <a:off x="4934749" y="4648774"/>
                  <a:ext cx="122400" cy="1226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grpSp>
        </p:grpSp>
        <p:grpSp>
          <p:nvGrpSpPr>
            <p:cNvPr id="20" name="Group 19">
              <a:extLst>
                <a:ext uri="{FF2B5EF4-FFF2-40B4-BE49-F238E27FC236}">
                  <a16:creationId xmlns:a16="http://schemas.microsoft.com/office/drawing/2014/main" id="{EC17E299-CEFF-EF41-AE22-5B75545A3A47}"/>
                </a:ext>
              </a:extLst>
            </p:cNvPr>
            <p:cNvGrpSpPr/>
            <p:nvPr/>
          </p:nvGrpSpPr>
          <p:grpSpPr>
            <a:xfrm rot="16200000">
              <a:off x="5206379" y="2305426"/>
              <a:ext cx="146874" cy="767088"/>
              <a:chOff x="3566336" y="1794578"/>
              <a:chExt cx="146874" cy="767088"/>
            </a:xfrm>
          </p:grpSpPr>
          <p:sp>
            <p:nvSpPr>
              <p:cNvPr id="21" name="Rectangle 20">
                <a:extLst>
                  <a:ext uri="{FF2B5EF4-FFF2-40B4-BE49-F238E27FC236}">
                    <a16:creationId xmlns:a16="http://schemas.microsoft.com/office/drawing/2014/main" id="{A2D50092-DF1A-DE4A-B29B-1DC030CE42AA}"/>
                  </a:ext>
                </a:extLst>
              </p:cNvPr>
              <p:cNvSpPr/>
              <p:nvPr/>
            </p:nvSpPr>
            <p:spPr>
              <a:xfrm rot="16200000">
                <a:off x="3289915" y="2138371"/>
                <a:ext cx="767088" cy="795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grpSp>
            <p:nvGrpSpPr>
              <p:cNvPr id="22" name="Group 21">
                <a:extLst>
                  <a:ext uri="{FF2B5EF4-FFF2-40B4-BE49-F238E27FC236}">
                    <a16:creationId xmlns:a16="http://schemas.microsoft.com/office/drawing/2014/main" id="{0BCD9F8E-6F1B-0245-8AAB-C49F60F2E1AF}"/>
                  </a:ext>
                </a:extLst>
              </p:cNvPr>
              <p:cNvGrpSpPr/>
              <p:nvPr/>
            </p:nvGrpSpPr>
            <p:grpSpPr>
              <a:xfrm rot="16200000">
                <a:off x="3548743" y="2267059"/>
                <a:ext cx="122618" cy="62599"/>
                <a:chOff x="4849091" y="4599709"/>
                <a:chExt cx="293716" cy="171728"/>
              </a:xfrm>
            </p:grpSpPr>
            <p:sp>
              <p:nvSpPr>
                <p:cNvPr id="32" name="Oval 31">
                  <a:extLst>
                    <a:ext uri="{FF2B5EF4-FFF2-40B4-BE49-F238E27FC236}">
                      <a16:creationId xmlns:a16="http://schemas.microsoft.com/office/drawing/2014/main" id="{9562F3E2-EF91-EB4E-BF97-83258C46064B}"/>
                    </a:ext>
                  </a:extLst>
                </p:cNvPr>
                <p:cNvSpPr/>
                <p:nvPr/>
              </p:nvSpPr>
              <p:spPr>
                <a:xfrm>
                  <a:off x="4849091" y="4599709"/>
                  <a:ext cx="293716" cy="106097"/>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33" name="Oval 32">
                  <a:extLst>
                    <a:ext uri="{FF2B5EF4-FFF2-40B4-BE49-F238E27FC236}">
                      <a16:creationId xmlns:a16="http://schemas.microsoft.com/office/drawing/2014/main" id="{0C1375A0-2693-E844-8169-C6F38157FD2F}"/>
                    </a:ext>
                  </a:extLst>
                </p:cNvPr>
                <p:cNvSpPr/>
                <p:nvPr/>
              </p:nvSpPr>
              <p:spPr>
                <a:xfrm>
                  <a:off x="4934749" y="4648774"/>
                  <a:ext cx="122400" cy="1226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grpSp>
          <p:grpSp>
            <p:nvGrpSpPr>
              <p:cNvPr id="23" name="Group 22">
                <a:extLst>
                  <a:ext uri="{FF2B5EF4-FFF2-40B4-BE49-F238E27FC236}">
                    <a16:creationId xmlns:a16="http://schemas.microsoft.com/office/drawing/2014/main" id="{1FC37CD2-8781-EF40-B5E5-D73376E6C7DE}"/>
                  </a:ext>
                </a:extLst>
              </p:cNvPr>
              <p:cNvGrpSpPr/>
              <p:nvPr/>
            </p:nvGrpSpPr>
            <p:grpSpPr>
              <a:xfrm rot="16200000">
                <a:off x="3549741" y="2072149"/>
                <a:ext cx="122618" cy="62599"/>
                <a:chOff x="4849091" y="4599709"/>
                <a:chExt cx="293716" cy="171728"/>
              </a:xfrm>
            </p:grpSpPr>
            <p:sp>
              <p:nvSpPr>
                <p:cNvPr id="30" name="Oval 29">
                  <a:extLst>
                    <a:ext uri="{FF2B5EF4-FFF2-40B4-BE49-F238E27FC236}">
                      <a16:creationId xmlns:a16="http://schemas.microsoft.com/office/drawing/2014/main" id="{34BE7BCC-75C9-8D4A-A666-E1EE7CD597C4}"/>
                    </a:ext>
                  </a:extLst>
                </p:cNvPr>
                <p:cNvSpPr/>
                <p:nvPr/>
              </p:nvSpPr>
              <p:spPr>
                <a:xfrm>
                  <a:off x="4849091" y="4599709"/>
                  <a:ext cx="293716" cy="106097"/>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31" name="Oval 30">
                  <a:extLst>
                    <a:ext uri="{FF2B5EF4-FFF2-40B4-BE49-F238E27FC236}">
                      <a16:creationId xmlns:a16="http://schemas.microsoft.com/office/drawing/2014/main" id="{E8A0773F-3527-7946-836B-78780752355E}"/>
                    </a:ext>
                  </a:extLst>
                </p:cNvPr>
                <p:cNvSpPr/>
                <p:nvPr/>
              </p:nvSpPr>
              <p:spPr>
                <a:xfrm>
                  <a:off x="4934749" y="4648774"/>
                  <a:ext cx="122400" cy="1226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grpSp>
          <p:grpSp>
            <p:nvGrpSpPr>
              <p:cNvPr id="24" name="Group 23">
                <a:extLst>
                  <a:ext uri="{FF2B5EF4-FFF2-40B4-BE49-F238E27FC236}">
                    <a16:creationId xmlns:a16="http://schemas.microsoft.com/office/drawing/2014/main" id="{3FAE8A5F-7CCD-3F47-AB81-F1BB74E55BDE}"/>
                  </a:ext>
                </a:extLst>
              </p:cNvPr>
              <p:cNvGrpSpPr/>
              <p:nvPr/>
            </p:nvGrpSpPr>
            <p:grpSpPr>
              <a:xfrm rot="16200000">
                <a:off x="3552107" y="1874426"/>
                <a:ext cx="122618" cy="62599"/>
                <a:chOff x="4849091" y="4599709"/>
                <a:chExt cx="293716" cy="171728"/>
              </a:xfrm>
            </p:grpSpPr>
            <p:sp>
              <p:nvSpPr>
                <p:cNvPr id="28" name="Oval 27">
                  <a:extLst>
                    <a:ext uri="{FF2B5EF4-FFF2-40B4-BE49-F238E27FC236}">
                      <a16:creationId xmlns:a16="http://schemas.microsoft.com/office/drawing/2014/main" id="{7063BA97-60D6-A647-A846-A5BC4EA463D6}"/>
                    </a:ext>
                  </a:extLst>
                </p:cNvPr>
                <p:cNvSpPr/>
                <p:nvPr/>
              </p:nvSpPr>
              <p:spPr>
                <a:xfrm>
                  <a:off x="4849091" y="4599709"/>
                  <a:ext cx="293716" cy="106097"/>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9" name="Oval 28">
                  <a:extLst>
                    <a:ext uri="{FF2B5EF4-FFF2-40B4-BE49-F238E27FC236}">
                      <a16:creationId xmlns:a16="http://schemas.microsoft.com/office/drawing/2014/main" id="{95DEFD99-91D8-F94C-96F3-90EF3CBE9AB1}"/>
                    </a:ext>
                  </a:extLst>
                </p:cNvPr>
                <p:cNvSpPr/>
                <p:nvPr/>
              </p:nvSpPr>
              <p:spPr>
                <a:xfrm>
                  <a:off x="4934749" y="4648774"/>
                  <a:ext cx="122400" cy="1226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grpSp>
          <p:grpSp>
            <p:nvGrpSpPr>
              <p:cNvPr id="25" name="Group 24">
                <a:extLst>
                  <a:ext uri="{FF2B5EF4-FFF2-40B4-BE49-F238E27FC236}">
                    <a16:creationId xmlns:a16="http://schemas.microsoft.com/office/drawing/2014/main" id="{8D135439-D23A-EE4E-AC6F-DC801E996377}"/>
                  </a:ext>
                </a:extLst>
              </p:cNvPr>
              <p:cNvGrpSpPr/>
              <p:nvPr/>
            </p:nvGrpSpPr>
            <p:grpSpPr>
              <a:xfrm rot="16200000">
                <a:off x="3536327" y="2452331"/>
                <a:ext cx="122618" cy="62599"/>
                <a:chOff x="4849091" y="4599709"/>
                <a:chExt cx="293716" cy="171728"/>
              </a:xfrm>
            </p:grpSpPr>
            <p:sp>
              <p:nvSpPr>
                <p:cNvPr id="26" name="Oval 25">
                  <a:extLst>
                    <a:ext uri="{FF2B5EF4-FFF2-40B4-BE49-F238E27FC236}">
                      <a16:creationId xmlns:a16="http://schemas.microsoft.com/office/drawing/2014/main" id="{4CA22A8A-0CF5-FD46-9047-DF636EFA8355}"/>
                    </a:ext>
                  </a:extLst>
                </p:cNvPr>
                <p:cNvSpPr/>
                <p:nvPr/>
              </p:nvSpPr>
              <p:spPr>
                <a:xfrm>
                  <a:off x="4849091" y="4599709"/>
                  <a:ext cx="293716" cy="106097"/>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7" name="Oval 26">
                  <a:extLst>
                    <a:ext uri="{FF2B5EF4-FFF2-40B4-BE49-F238E27FC236}">
                      <a16:creationId xmlns:a16="http://schemas.microsoft.com/office/drawing/2014/main" id="{8CBF454F-2916-9C48-BDE0-6E0C1984F6E8}"/>
                    </a:ext>
                  </a:extLst>
                </p:cNvPr>
                <p:cNvSpPr/>
                <p:nvPr/>
              </p:nvSpPr>
              <p:spPr>
                <a:xfrm>
                  <a:off x="4934749" y="4648774"/>
                  <a:ext cx="122400" cy="1226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grpSp>
        </p:grpSp>
      </p:grpSp>
      <p:pic>
        <p:nvPicPr>
          <p:cNvPr id="87" name="Picture 86" descr="NBCH-05.jpg">
            <a:extLst>
              <a:ext uri="{FF2B5EF4-FFF2-40B4-BE49-F238E27FC236}">
                <a16:creationId xmlns:a16="http://schemas.microsoft.com/office/drawing/2014/main" id="{3C512AC3-4145-FC4A-B5E4-6C6E0A39007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031979" y="1847919"/>
            <a:ext cx="2161676" cy="1544641"/>
          </a:xfrm>
          <a:prstGeom prst="rect">
            <a:avLst/>
          </a:prstGeom>
        </p:spPr>
      </p:pic>
      <p:pic>
        <p:nvPicPr>
          <p:cNvPr id="88" name="Picture 87">
            <a:extLst>
              <a:ext uri="{FF2B5EF4-FFF2-40B4-BE49-F238E27FC236}">
                <a16:creationId xmlns:a16="http://schemas.microsoft.com/office/drawing/2014/main" id="{18504E0C-B978-DD4E-A383-77533E2891F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026819" y="4408598"/>
            <a:ext cx="2161675" cy="1332624"/>
          </a:xfrm>
          <a:prstGeom prst="rect">
            <a:avLst/>
          </a:prstGeom>
        </p:spPr>
      </p:pic>
      <p:sp>
        <p:nvSpPr>
          <p:cNvPr id="90" name="TextBox 89">
            <a:extLst>
              <a:ext uri="{FF2B5EF4-FFF2-40B4-BE49-F238E27FC236}">
                <a16:creationId xmlns:a16="http://schemas.microsoft.com/office/drawing/2014/main" id="{5A3D08F6-8E6B-3E4A-83AA-B2423D85BB95}"/>
              </a:ext>
            </a:extLst>
          </p:cNvPr>
          <p:cNvSpPr txBox="1"/>
          <p:nvPr/>
        </p:nvSpPr>
        <p:spPr>
          <a:xfrm>
            <a:off x="2989504" y="278470"/>
            <a:ext cx="6229943" cy="523220"/>
          </a:xfrm>
          <a:prstGeom prst="rect">
            <a:avLst/>
          </a:prstGeom>
          <a:noFill/>
        </p:spPr>
        <p:txBody>
          <a:bodyPr wrap="square" rtlCol="0">
            <a:spAutoFit/>
          </a:bodyPr>
          <a:lstStyle/>
          <a:p>
            <a:pPr algn="ctr"/>
            <a:r>
              <a:rPr lang="en-US" sz="2800" b="1" dirty="0"/>
              <a:t>Learning activities impact on space </a:t>
            </a:r>
            <a:r>
              <a:rPr lang="en-US" sz="2800" b="1" dirty="0" err="1"/>
              <a:t>e.g</a:t>
            </a:r>
            <a:r>
              <a:rPr lang="en-US" sz="2800" b="1" dirty="0"/>
              <a:t>: </a:t>
            </a:r>
          </a:p>
        </p:txBody>
      </p:sp>
    </p:spTree>
    <p:extLst>
      <p:ext uri="{BB962C8B-B14F-4D97-AF65-F5344CB8AC3E}">
        <p14:creationId xmlns:p14="http://schemas.microsoft.com/office/powerpoint/2010/main" val="2767719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DBF7B26F-02F7-2349-83D1-38E5814297E7}"/>
              </a:ext>
            </a:extLst>
          </p:cNvPr>
          <p:cNvGraphicFramePr>
            <a:graphicFrameLocks noGrp="1"/>
          </p:cNvGraphicFramePr>
          <p:nvPr/>
        </p:nvGraphicFramePr>
        <p:xfrm>
          <a:off x="0" y="989753"/>
          <a:ext cx="12191999" cy="5679440"/>
        </p:xfrm>
        <a:graphic>
          <a:graphicData uri="http://schemas.openxmlformats.org/drawingml/2006/table">
            <a:tbl>
              <a:tblPr firstRow="1" bandRow="1">
                <a:tableStyleId>{125E5076-3810-47DD-B79F-674D7AD40C01}</a:tableStyleId>
              </a:tblPr>
              <a:tblGrid>
                <a:gridCol w="3047998">
                  <a:extLst>
                    <a:ext uri="{9D8B030D-6E8A-4147-A177-3AD203B41FA5}">
                      <a16:colId xmlns:a16="http://schemas.microsoft.com/office/drawing/2014/main" val="2448097606"/>
                    </a:ext>
                  </a:extLst>
                </a:gridCol>
                <a:gridCol w="2351316">
                  <a:extLst>
                    <a:ext uri="{9D8B030D-6E8A-4147-A177-3AD203B41FA5}">
                      <a16:colId xmlns:a16="http://schemas.microsoft.com/office/drawing/2014/main" val="753546375"/>
                    </a:ext>
                  </a:extLst>
                </a:gridCol>
                <a:gridCol w="1219200">
                  <a:extLst>
                    <a:ext uri="{9D8B030D-6E8A-4147-A177-3AD203B41FA5}">
                      <a16:colId xmlns:a16="http://schemas.microsoft.com/office/drawing/2014/main" val="1002269535"/>
                    </a:ext>
                  </a:extLst>
                </a:gridCol>
                <a:gridCol w="2467429">
                  <a:extLst>
                    <a:ext uri="{9D8B030D-6E8A-4147-A177-3AD203B41FA5}">
                      <a16:colId xmlns:a16="http://schemas.microsoft.com/office/drawing/2014/main" val="3956729945"/>
                    </a:ext>
                  </a:extLst>
                </a:gridCol>
                <a:gridCol w="3106056">
                  <a:extLst>
                    <a:ext uri="{9D8B030D-6E8A-4147-A177-3AD203B41FA5}">
                      <a16:colId xmlns:a16="http://schemas.microsoft.com/office/drawing/2014/main" val="3609297364"/>
                    </a:ext>
                  </a:extLst>
                </a:gridCol>
              </a:tblGrid>
              <a:tr h="772160">
                <a:tc gridSpan="2">
                  <a:txBody>
                    <a:bodyPr/>
                    <a:lstStyle/>
                    <a:p>
                      <a:r>
                        <a:rPr lang="en-GB" sz="2100" kern="1200" dirty="0">
                          <a:effectLst/>
                        </a:rPr>
                        <a:t>Quiet reflective activities </a:t>
                      </a:r>
                    </a:p>
                    <a:p>
                      <a:r>
                        <a:rPr lang="en-GB" sz="2100" kern="1200" dirty="0">
                          <a:effectLst/>
                        </a:rPr>
                        <a:t>(research; reading; thinking</a:t>
                      </a:r>
                      <a:r>
                        <a:rPr lang="en-GB" sz="2100" dirty="0">
                          <a:effectLst/>
                        </a:rPr>
                        <a:t> )</a:t>
                      </a:r>
                      <a:endParaRPr lang="en-US" sz="2100" dirty="0"/>
                    </a:p>
                  </a:txBody>
                  <a:tcPr marL="121920" marR="121920" marT="60960" marB="6096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lang="en-US" sz="2100" dirty="0"/>
                    </a:p>
                  </a:txBody>
                  <a:tcPr marL="121920" marR="121920" marT="60960" marB="60960"/>
                </a:tc>
                <a:tc>
                  <a:txBody>
                    <a:bodyPr/>
                    <a:lstStyle/>
                    <a:p>
                      <a:r>
                        <a:rPr lang="en-US" sz="2100" dirty="0"/>
                        <a:t>Group size</a:t>
                      </a:r>
                    </a:p>
                  </a:txBody>
                  <a:tcPr marL="121920" marR="121920" marT="60960" marB="609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100" kern="1200" dirty="0">
                          <a:effectLst/>
                        </a:rPr>
                        <a:t>Activity</a:t>
                      </a:r>
                      <a:endParaRPr lang="en-US" sz="2100" dirty="0"/>
                    </a:p>
                  </a:txBody>
                  <a:tcPr marL="121920" marR="121920" marT="60960" marB="609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Key features</a:t>
                      </a:r>
                      <a:endParaRPr lang="en-US" sz="2400" b="1" dirty="0">
                        <a:solidFill>
                          <a:schemeClr val="bg1"/>
                        </a:solidFill>
                      </a:endParaRPr>
                    </a:p>
                  </a:txBody>
                  <a:tcPr marL="121920" marR="121920" marT="60960" marB="6096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46370548"/>
                  </a:ext>
                </a:extLst>
              </a:tr>
              <a:tr h="2072640">
                <a:tc>
                  <a:txBody>
                    <a:bodyPr/>
                    <a:lstStyle/>
                    <a:p>
                      <a:endParaRPr lang="en-US" sz="2100" dirty="0"/>
                    </a:p>
                    <a:p>
                      <a:endParaRPr lang="en-US" sz="2100" dirty="0"/>
                    </a:p>
                  </a:txBody>
                  <a:tcPr marL="121920" marR="121920" marT="60960" marB="6096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sz="2100" dirty="0"/>
                    </a:p>
                  </a:txBody>
                  <a:tcPr marL="121920" marR="121920" marT="60960" marB="609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sz="2100" dirty="0"/>
                    </a:p>
                    <a:p>
                      <a:r>
                        <a:rPr lang="en-GB" sz="2100" kern="1200" dirty="0">
                          <a:effectLst/>
                        </a:rPr>
                        <a:t>2 - 3</a:t>
                      </a:r>
                    </a:p>
                    <a:p>
                      <a:endParaRPr lang="en-US" sz="2100" dirty="0"/>
                    </a:p>
                  </a:txBody>
                  <a:tcPr marL="121920" marR="121920" marT="60960" marB="609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sz="2100" dirty="0"/>
                    </a:p>
                    <a:p>
                      <a:r>
                        <a:rPr lang="en-GB" sz="2100" kern="1200" dirty="0">
                          <a:effectLst/>
                        </a:rPr>
                        <a:t>Thinking individually</a:t>
                      </a:r>
                    </a:p>
                    <a:p>
                      <a:r>
                        <a:rPr lang="en-GB" sz="2100" kern="1200" dirty="0">
                          <a:effectLst/>
                        </a:rPr>
                        <a:t>Reflecting</a:t>
                      </a:r>
                      <a:endParaRPr lang="en-GB" sz="2100" kern="1200" dirty="0">
                        <a:solidFill>
                          <a:schemeClr val="dk1"/>
                        </a:solidFill>
                        <a:effectLst/>
                        <a:latin typeface="+mn-lt"/>
                        <a:ea typeface="+mn-ea"/>
                        <a:cs typeface="+mn-cs"/>
                      </a:endParaRPr>
                    </a:p>
                  </a:txBody>
                  <a:tcPr marL="121920" marR="121920" marT="60960" marB="609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GB" sz="2100" kern="1200" dirty="0">
                        <a:effectLst/>
                      </a:endParaRPr>
                    </a:p>
                    <a:p>
                      <a:r>
                        <a:rPr lang="en-GB" sz="2100" kern="1200" dirty="0">
                          <a:effectLst/>
                        </a:rPr>
                        <a:t>Enclosed</a:t>
                      </a:r>
                      <a:r>
                        <a:rPr lang="en-GB" sz="2100" dirty="0">
                          <a:effectLst/>
                        </a:rPr>
                        <a:t> </a:t>
                      </a:r>
                    </a:p>
                    <a:p>
                      <a:r>
                        <a:rPr lang="en-GB" sz="2100" dirty="0">
                          <a:effectLst/>
                        </a:rPr>
                        <a:t>Quiet</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2100" kern="1200" dirty="0">
                          <a:effectLst/>
                        </a:rPr>
                        <a:t>Adjacent to passive learning settings/spaces</a:t>
                      </a:r>
                      <a:endParaRPr lang="en-GB" sz="2100" kern="1200" dirty="0">
                        <a:solidFill>
                          <a:schemeClr val="dk1"/>
                        </a:solidFill>
                        <a:effectLst/>
                        <a:latin typeface="+mn-lt"/>
                        <a:ea typeface="+mn-ea"/>
                        <a:cs typeface="+mn-cs"/>
                      </a:endParaRPr>
                    </a:p>
                  </a:txBody>
                  <a:tcPr marL="121920" marR="121920" marT="60960" marB="6096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68146997"/>
                  </a:ext>
                </a:extLst>
              </a:tr>
              <a:tr h="494453">
                <a:tc gridSpan="2">
                  <a:txBody>
                    <a:bodyPr/>
                    <a:lstStyle/>
                    <a:p>
                      <a:r>
                        <a:rPr lang="en-GB" sz="2100" kern="1200" dirty="0">
                          <a:effectLst/>
                        </a:rPr>
                        <a:t>Creative activities: </a:t>
                      </a:r>
                    </a:p>
                    <a:p>
                      <a:r>
                        <a:rPr lang="en-GB" sz="2100" kern="1200" dirty="0">
                          <a:effectLst/>
                        </a:rPr>
                        <a:t>e.g. media, arts</a:t>
                      </a:r>
                      <a:endParaRPr lang="en-GB" sz="2100" b="1" kern="1200" dirty="0">
                        <a:solidFill>
                          <a:schemeClr val="bg1"/>
                        </a:solidFill>
                        <a:effectLst/>
                        <a:latin typeface="+mn-lt"/>
                        <a:ea typeface="+mn-ea"/>
                        <a:cs typeface="+mn-cs"/>
                      </a:endParaRPr>
                    </a:p>
                  </a:txBody>
                  <a:tcPr marL="121920" marR="121920" marT="60960" marB="6096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hMerge="1">
                  <a:txBody>
                    <a:bodyPr/>
                    <a:lstStyle/>
                    <a:p>
                      <a:endParaRPr lang="en-US" sz="2100" b="1" dirty="0">
                        <a:solidFill>
                          <a:schemeClr val="bg1"/>
                        </a:solidFill>
                      </a:endParaRPr>
                    </a:p>
                  </a:txBody>
                  <a:tcPr marL="121920" marR="121920" marT="60960" marB="60960">
                    <a:solidFill>
                      <a:schemeClr val="tx2">
                        <a:lumMod val="60000"/>
                        <a:lumOff val="40000"/>
                      </a:schemeClr>
                    </a:solidFill>
                  </a:tcPr>
                </a:tc>
                <a:tc>
                  <a:txBody>
                    <a:bodyPr/>
                    <a:lstStyle/>
                    <a:p>
                      <a:r>
                        <a:rPr lang="en-US" sz="2100" dirty="0"/>
                        <a:t>Group size</a:t>
                      </a:r>
                      <a:endParaRPr lang="en-US" sz="2100" b="1" dirty="0">
                        <a:solidFill>
                          <a:schemeClr val="bg1"/>
                        </a:solidFill>
                      </a:endParaRPr>
                    </a:p>
                  </a:txBody>
                  <a:tcPr marL="121920" marR="121920" marT="60960" marB="609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r>
                        <a:rPr lang="en-GB" sz="2100" kern="1200" dirty="0">
                          <a:effectLst/>
                        </a:rPr>
                        <a:t>Activity</a:t>
                      </a:r>
                      <a:endParaRPr lang="en-US" sz="2100" b="1" dirty="0">
                        <a:solidFill>
                          <a:schemeClr val="bg1"/>
                        </a:solidFill>
                      </a:endParaRPr>
                    </a:p>
                  </a:txBody>
                  <a:tcPr marL="121920" marR="121920" marT="60960" marB="609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Key features</a:t>
                      </a:r>
                      <a:endParaRPr lang="en-US" sz="2400" b="1" dirty="0">
                        <a:solidFill>
                          <a:schemeClr val="bg1"/>
                        </a:solidFill>
                      </a:endParaRPr>
                    </a:p>
                  </a:txBody>
                  <a:tcPr marL="121920" marR="121920" marT="60960" marB="6096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177913402"/>
                  </a:ext>
                </a:extLst>
              </a:tr>
              <a:tr h="2072640">
                <a:tc>
                  <a:txBody>
                    <a:bodyPr/>
                    <a:lstStyle/>
                    <a:p>
                      <a:endParaRPr lang="en-US" sz="2100" dirty="0"/>
                    </a:p>
                  </a:txBody>
                  <a:tcPr marL="121920" marR="121920" marT="60960" marB="6096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100" dirty="0"/>
                    </a:p>
                  </a:txBody>
                  <a:tcPr marL="121920" marR="121920" marT="60960" marB="609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100" dirty="0"/>
                    </a:p>
                    <a:p>
                      <a:r>
                        <a:rPr lang="en-GB" sz="2100" kern="1200" dirty="0">
                          <a:effectLst/>
                        </a:rPr>
                        <a:t>2 - 5</a:t>
                      </a:r>
                    </a:p>
                    <a:p>
                      <a:r>
                        <a:rPr lang="en-GB" sz="2100" kern="1200" dirty="0">
                          <a:effectLst/>
                        </a:rPr>
                        <a:t>6 - 10</a:t>
                      </a:r>
                    </a:p>
                    <a:p>
                      <a:r>
                        <a:rPr lang="en-GB" sz="2100" kern="1200" dirty="0">
                          <a:effectLst/>
                        </a:rPr>
                        <a:t>11 -20 </a:t>
                      </a:r>
                    </a:p>
                    <a:p>
                      <a:endParaRPr lang="en-US" sz="2100" dirty="0"/>
                    </a:p>
                  </a:txBody>
                  <a:tcPr marL="121920" marR="121920" marT="60960" marB="609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2100" kern="1200" dirty="0">
                        <a:effectLst/>
                      </a:endParaRPr>
                    </a:p>
                    <a:p>
                      <a:r>
                        <a:rPr lang="en-GB" sz="2100" kern="1200" dirty="0">
                          <a:effectLst/>
                        </a:rPr>
                        <a:t>Self-expression</a:t>
                      </a:r>
                    </a:p>
                    <a:p>
                      <a:r>
                        <a:rPr lang="en-GB" sz="2100" kern="1200" dirty="0">
                          <a:effectLst/>
                        </a:rPr>
                        <a:t>Creative expression</a:t>
                      </a:r>
                    </a:p>
                    <a:p>
                      <a:r>
                        <a:rPr lang="en-GB" sz="2100" kern="1200" dirty="0">
                          <a:effectLst/>
                        </a:rPr>
                        <a:t>Communication in range of modes/media</a:t>
                      </a:r>
                      <a:r>
                        <a:rPr lang="en-GB" sz="2100" dirty="0">
                          <a:effectLst/>
                        </a:rPr>
                        <a:t> </a:t>
                      </a:r>
                      <a:endParaRPr lang="en-US" sz="2100" dirty="0"/>
                    </a:p>
                  </a:txBody>
                  <a:tcPr marL="121920" marR="121920" marT="60960" marB="609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2100" kern="1200" dirty="0">
                        <a:effectLst/>
                      </a:endParaRPr>
                    </a:p>
                    <a:p>
                      <a:r>
                        <a:rPr lang="en-GB" sz="2100" kern="1200" dirty="0">
                          <a:effectLst/>
                        </a:rPr>
                        <a:t>Suppression of noise from adjoining areas</a:t>
                      </a:r>
                    </a:p>
                    <a:p>
                      <a:r>
                        <a:rPr lang="en-GB" sz="2100" kern="1200" dirty="0">
                          <a:effectLst/>
                        </a:rPr>
                        <a:t>Specialised or generalised (activity dependent)</a:t>
                      </a:r>
                      <a:r>
                        <a:rPr lang="en-GB" sz="2100" dirty="0">
                          <a:effectLst/>
                        </a:rPr>
                        <a:t> </a:t>
                      </a:r>
                      <a:endParaRPr lang="en-US" sz="2100" dirty="0"/>
                    </a:p>
                  </a:txBody>
                  <a:tcPr marL="121920" marR="121920" marT="60960" marB="6096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36126579"/>
                  </a:ext>
                </a:extLst>
              </a:tr>
            </a:tbl>
          </a:graphicData>
        </a:graphic>
      </p:graphicFrame>
      <p:sp>
        <p:nvSpPr>
          <p:cNvPr id="114" name="Rectangle 113">
            <a:extLst>
              <a:ext uri="{FF2B5EF4-FFF2-40B4-BE49-F238E27FC236}">
                <a16:creationId xmlns:a16="http://schemas.microsoft.com/office/drawing/2014/main" id="{1E492C1D-E31C-3147-BADE-8C33DB76911D}"/>
              </a:ext>
            </a:extLst>
          </p:cNvPr>
          <p:cNvSpPr/>
          <p:nvPr/>
        </p:nvSpPr>
        <p:spPr>
          <a:xfrm>
            <a:off x="187930" y="1966531"/>
            <a:ext cx="2679944" cy="1268291"/>
          </a:xfrm>
          <a:prstGeom prst="rect">
            <a:avLst/>
          </a:prstGeom>
          <a:solidFill>
            <a:schemeClr val="accent6">
              <a:lumMod val="20000"/>
              <a:lumOff val="80000"/>
            </a:schemeClr>
          </a:solidFill>
          <a:ln w="25400">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grpSp>
        <p:nvGrpSpPr>
          <p:cNvPr id="8" name="Group 7">
            <a:extLst>
              <a:ext uri="{FF2B5EF4-FFF2-40B4-BE49-F238E27FC236}">
                <a16:creationId xmlns:a16="http://schemas.microsoft.com/office/drawing/2014/main" id="{F1F1325D-6213-B440-AE43-8F5F275B3315}"/>
              </a:ext>
            </a:extLst>
          </p:cNvPr>
          <p:cNvGrpSpPr/>
          <p:nvPr/>
        </p:nvGrpSpPr>
        <p:grpSpPr>
          <a:xfrm>
            <a:off x="464583" y="2183020"/>
            <a:ext cx="446620" cy="361162"/>
            <a:chOff x="944263" y="2183020"/>
            <a:chExt cx="446620" cy="361162"/>
          </a:xfrm>
        </p:grpSpPr>
        <p:sp>
          <p:nvSpPr>
            <p:cNvPr id="116" name="Oval 115">
              <a:extLst>
                <a:ext uri="{FF2B5EF4-FFF2-40B4-BE49-F238E27FC236}">
                  <a16:creationId xmlns:a16="http://schemas.microsoft.com/office/drawing/2014/main" id="{A4D6C49C-0D82-504C-896A-135C3EF9AD51}"/>
                </a:ext>
              </a:extLst>
            </p:cNvPr>
            <p:cNvSpPr/>
            <p:nvPr/>
          </p:nvSpPr>
          <p:spPr>
            <a:xfrm rot="2274957">
              <a:off x="1014206" y="2226638"/>
              <a:ext cx="296807" cy="2966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grpSp>
          <p:nvGrpSpPr>
            <p:cNvPr id="117" name="Group 116">
              <a:extLst>
                <a:ext uri="{FF2B5EF4-FFF2-40B4-BE49-F238E27FC236}">
                  <a16:creationId xmlns:a16="http://schemas.microsoft.com/office/drawing/2014/main" id="{B429021E-8155-8646-8629-6A04EBAF86F3}"/>
                </a:ext>
              </a:extLst>
            </p:cNvPr>
            <p:cNvGrpSpPr/>
            <p:nvPr/>
          </p:nvGrpSpPr>
          <p:grpSpPr>
            <a:xfrm rot="8344398">
              <a:off x="1205679" y="2436150"/>
              <a:ext cx="185204" cy="108032"/>
              <a:chOff x="4849091" y="4599709"/>
              <a:chExt cx="293716" cy="171728"/>
            </a:xfrm>
          </p:grpSpPr>
          <p:sp>
            <p:nvSpPr>
              <p:cNvPr id="134" name="Oval 133">
                <a:extLst>
                  <a:ext uri="{FF2B5EF4-FFF2-40B4-BE49-F238E27FC236}">
                    <a16:creationId xmlns:a16="http://schemas.microsoft.com/office/drawing/2014/main" id="{1A6477F2-2729-D441-ADD3-710258BF499F}"/>
                  </a:ext>
                </a:extLst>
              </p:cNvPr>
              <p:cNvSpPr/>
              <p:nvPr/>
            </p:nvSpPr>
            <p:spPr>
              <a:xfrm>
                <a:off x="4849091" y="4599709"/>
                <a:ext cx="293716" cy="106097"/>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35" name="Oval 134">
                <a:extLst>
                  <a:ext uri="{FF2B5EF4-FFF2-40B4-BE49-F238E27FC236}">
                    <a16:creationId xmlns:a16="http://schemas.microsoft.com/office/drawing/2014/main" id="{D3A37AB2-5AC8-9247-9AF6-6FB7B55B3E39}"/>
                  </a:ext>
                </a:extLst>
              </p:cNvPr>
              <p:cNvSpPr/>
              <p:nvPr/>
            </p:nvSpPr>
            <p:spPr>
              <a:xfrm>
                <a:off x="4934749" y="4648774"/>
                <a:ext cx="122400" cy="1226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grpSp>
        <p:grpSp>
          <p:nvGrpSpPr>
            <p:cNvPr id="118" name="Group 117">
              <a:extLst>
                <a:ext uri="{FF2B5EF4-FFF2-40B4-BE49-F238E27FC236}">
                  <a16:creationId xmlns:a16="http://schemas.microsoft.com/office/drawing/2014/main" id="{279F8EA4-810C-3648-9E8C-4B90967C8272}"/>
                </a:ext>
              </a:extLst>
            </p:cNvPr>
            <p:cNvGrpSpPr/>
            <p:nvPr/>
          </p:nvGrpSpPr>
          <p:grpSpPr>
            <a:xfrm rot="17592575">
              <a:off x="906017" y="2221266"/>
              <a:ext cx="184775" cy="108284"/>
              <a:chOff x="4849091" y="4599709"/>
              <a:chExt cx="293716" cy="171728"/>
            </a:xfrm>
          </p:grpSpPr>
          <p:sp>
            <p:nvSpPr>
              <p:cNvPr id="132" name="Oval 131">
                <a:extLst>
                  <a:ext uri="{FF2B5EF4-FFF2-40B4-BE49-F238E27FC236}">
                    <a16:creationId xmlns:a16="http://schemas.microsoft.com/office/drawing/2014/main" id="{2A9422C7-0AEE-BC49-AFEE-A5C9627D97A2}"/>
                  </a:ext>
                </a:extLst>
              </p:cNvPr>
              <p:cNvSpPr/>
              <p:nvPr/>
            </p:nvSpPr>
            <p:spPr>
              <a:xfrm>
                <a:off x="4849091" y="4599709"/>
                <a:ext cx="293716" cy="106097"/>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33" name="Oval 132">
                <a:extLst>
                  <a:ext uri="{FF2B5EF4-FFF2-40B4-BE49-F238E27FC236}">
                    <a16:creationId xmlns:a16="http://schemas.microsoft.com/office/drawing/2014/main" id="{C6C9D1CD-C634-1947-B4AD-D67D4925A684}"/>
                  </a:ext>
                </a:extLst>
              </p:cNvPr>
              <p:cNvSpPr/>
              <p:nvPr/>
            </p:nvSpPr>
            <p:spPr>
              <a:xfrm>
                <a:off x="4934749" y="4648774"/>
                <a:ext cx="122400" cy="1226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grpSp>
      </p:grpSp>
      <p:grpSp>
        <p:nvGrpSpPr>
          <p:cNvPr id="11" name="Group 10">
            <a:extLst>
              <a:ext uri="{FF2B5EF4-FFF2-40B4-BE49-F238E27FC236}">
                <a16:creationId xmlns:a16="http://schemas.microsoft.com/office/drawing/2014/main" id="{AEF09F0B-A6BF-4645-8957-159A3A6BF0D0}"/>
              </a:ext>
            </a:extLst>
          </p:cNvPr>
          <p:cNvGrpSpPr/>
          <p:nvPr/>
        </p:nvGrpSpPr>
        <p:grpSpPr>
          <a:xfrm>
            <a:off x="1170092" y="2663624"/>
            <a:ext cx="416472" cy="412788"/>
            <a:chOff x="1277366" y="2672954"/>
            <a:chExt cx="416472" cy="412788"/>
          </a:xfrm>
        </p:grpSpPr>
        <p:sp>
          <p:nvSpPr>
            <p:cNvPr id="120" name="Oval 119">
              <a:extLst>
                <a:ext uri="{FF2B5EF4-FFF2-40B4-BE49-F238E27FC236}">
                  <a16:creationId xmlns:a16="http://schemas.microsoft.com/office/drawing/2014/main" id="{804B6BFA-14FF-4C42-B7DB-2153D363EA25}"/>
                </a:ext>
              </a:extLst>
            </p:cNvPr>
            <p:cNvSpPr/>
            <p:nvPr/>
          </p:nvSpPr>
          <p:spPr>
            <a:xfrm rot="2274957">
              <a:off x="1347309" y="2727549"/>
              <a:ext cx="296807" cy="2966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grpSp>
          <p:nvGrpSpPr>
            <p:cNvPr id="121" name="Group 120">
              <a:extLst>
                <a:ext uri="{FF2B5EF4-FFF2-40B4-BE49-F238E27FC236}">
                  <a16:creationId xmlns:a16="http://schemas.microsoft.com/office/drawing/2014/main" id="{920887F1-BF8F-394B-B8E8-841163AE4288}"/>
                </a:ext>
              </a:extLst>
            </p:cNvPr>
            <p:cNvGrpSpPr/>
            <p:nvPr/>
          </p:nvGrpSpPr>
          <p:grpSpPr>
            <a:xfrm rot="3229027">
              <a:off x="1547308" y="2711200"/>
              <a:ext cx="184775" cy="108284"/>
              <a:chOff x="4849091" y="4599709"/>
              <a:chExt cx="293716" cy="171728"/>
            </a:xfrm>
          </p:grpSpPr>
          <p:sp>
            <p:nvSpPr>
              <p:cNvPr id="130" name="Oval 129">
                <a:extLst>
                  <a:ext uri="{FF2B5EF4-FFF2-40B4-BE49-F238E27FC236}">
                    <a16:creationId xmlns:a16="http://schemas.microsoft.com/office/drawing/2014/main" id="{6AEC8915-0901-164C-965F-2EDFE8B69E82}"/>
                  </a:ext>
                </a:extLst>
              </p:cNvPr>
              <p:cNvSpPr/>
              <p:nvPr/>
            </p:nvSpPr>
            <p:spPr>
              <a:xfrm>
                <a:off x="4849091" y="4599709"/>
                <a:ext cx="293716" cy="106097"/>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31" name="Oval 130">
                <a:extLst>
                  <a:ext uri="{FF2B5EF4-FFF2-40B4-BE49-F238E27FC236}">
                    <a16:creationId xmlns:a16="http://schemas.microsoft.com/office/drawing/2014/main" id="{F0F0AD40-5509-1247-B317-05AEDA5C5C1D}"/>
                  </a:ext>
                </a:extLst>
              </p:cNvPr>
              <p:cNvSpPr/>
              <p:nvPr/>
            </p:nvSpPr>
            <p:spPr>
              <a:xfrm>
                <a:off x="4934749" y="4648774"/>
                <a:ext cx="122400" cy="1226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grpSp>
        <p:grpSp>
          <p:nvGrpSpPr>
            <p:cNvPr id="122" name="Group 121">
              <a:extLst>
                <a:ext uri="{FF2B5EF4-FFF2-40B4-BE49-F238E27FC236}">
                  <a16:creationId xmlns:a16="http://schemas.microsoft.com/office/drawing/2014/main" id="{AC925730-1C93-6045-B337-41186B1E46AF}"/>
                </a:ext>
              </a:extLst>
            </p:cNvPr>
            <p:cNvGrpSpPr/>
            <p:nvPr/>
          </p:nvGrpSpPr>
          <p:grpSpPr>
            <a:xfrm rot="17592575">
              <a:off x="1239120" y="2722176"/>
              <a:ext cx="184775" cy="108284"/>
              <a:chOff x="4849091" y="4599709"/>
              <a:chExt cx="293716" cy="171728"/>
            </a:xfrm>
          </p:grpSpPr>
          <p:sp>
            <p:nvSpPr>
              <p:cNvPr id="128" name="Oval 127">
                <a:extLst>
                  <a:ext uri="{FF2B5EF4-FFF2-40B4-BE49-F238E27FC236}">
                    <a16:creationId xmlns:a16="http://schemas.microsoft.com/office/drawing/2014/main" id="{B1A1FE7C-8D7F-A04B-B3A8-74B073B361EE}"/>
                  </a:ext>
                </a:extLst>
              </p:cNvPr>
              <p:cNvSpPr/>
              <p:nvPr/>
            </p:nvSpPr>
            <p:spPr>
              <a:xfrm>
                <a:off x="4849091" y="4599709"/>
                <a:ext cx="293716" cy="106097"/>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29" name="Oval 128">
                <a:extLst>
                  <a:ext uri="{FF2B5EF4-FFF2-40B4-BE49-F238E27FC236}">
                    <a16:creationId xmlns:a16="http://schemas.microsoft.com/office/drawing/2014/main" id="{11129471-768A-174C-A61A-81A9E24C497A}"/>
                  </a:ext>
                </a:extLst>
              </p:cNvPr>
              <p:cNvSpPr/>
              <p:nvPr/>
            </p:nvSpPr>
            <p:spPr>
              <a:xfrm>
                <a:off x="4934749" y="4648774"/>
                <a:ext cx="122400" cy="1226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grpSp>
        <p:grpSp>
          <p:nvGrpSpPr>
            <p:cNvPr id="123" name="Group 122">
              <a:extLst>
                <a:ext uri="{FF2B5EF4-FFF2-40B4-BE49-F238E27FC236}">
                  <a16:creationId xmlns:a16="http://schemas.microsoft.com/office/drawing/2014/main" id="{42739463-7970-8F46-90BE-6E3FCA22C29D}"/>
                </a:ext>
              </a:extLst>
            </p:cNvPr>
            <p:cNvGrpSpPr/>
            <p:nvPr/>
          </p:nvGrpSpPr>
          <p:grpSpPr>
            <a:xfrm rot="11381713">
              <a:off x="1375821" y="2977710"/>
              <a:ext cx="185204" cy="108032"/>
              <a:chOff x="4849091" y="4599709"/>
              <a:chExt cx="293716" cy="171728"/>
            </a:xfrm>
          </p:grpSpPr>
          <p:sp>
            <p:nvSpPr>
              <p:cNvPr id="126" name="Oval 125">
                <a:extLst>
                  <a:ext uri="{FF2B5EF4-FFF2-40B4-BE49-F238E27FC236}">
                    <a16:creationId xmlns:a16="http://schemas.microsoft.com/office/drawing/2014/main" id="{0E33EB37-257D-D945-B441-0C9D8DDBD69E}"/>
                  </a:ext>
                </a:extLst>
              </p:cNvPr>
              <p:cNvSpPr/>
              <p:nvPr/>
            </p:nvSpPr>
            <p:spPr>
              <a:xfrm>
                <a:off x="4849091" y="4599709"/>
                <a:ext cx="293716" cy="106097"/>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27" name="Oval 126">
                <a:extLst>
                  <a:ext uri="{FF2B5EF4-FFF2-40B4-BE49-F238E27FC236}">
                    <a16:creationId xmlns:a16="http://schemas.microsoft.com/office/drawing/2014/main" id="{F2103B91-E96B-1C40-9AF4-4CCE8C130EE0}"/>
                  </a:ext>
                </a:extLst>
              </p:cNvPr>
              <p:cNvSpPr/>
              <p:nvPr/>
            </p:nvSpPr>
            <p:spPr>
              <a:xfrm>
                <a:off x="4934749" y="4648774"/>
                <a:ext cx="122400" cy="1226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grpSp>
      </p:grpSp>
      <p:grpSp>
        <p:nvGrpSpPr>
          <p:cNvPr id="2" name="Group 1">
            <a:extLst>
              <a:ext uri="{FF2B5EF4-FFF2-40B4-BE49-F238E27FC236}">
                <a16:creationId xmlns:a16="http://schemas.microsoft.com/office/drawing/2014/main" id="{DAACD2A7-1E15-1448-B82A-2AE5C64DDBFD}"/>
              </a:ext>
            </a:extLst>
          </p:cNvPr>
          <p:cNvGrpSpPr/>
          <p:nvPr/>
        </p:nvGrpSpPr>
        <p:grpSpPr>
          <a:xfrm>
            <a:off x="161136" y="4706080"/>
            <a:ext cx="2679944" cy="1268291"/>
            <a:chOff x="161136" y="4706080"/>
            <a:chExt cx="2679944" cy="1268291"/>
          </a:xfrm>
        </p:grpSpPr>
        <p:sp>
          <p:nvSpPr>
            <p:cNvPr id="136" name="Rectangle 135">
              <a:extLst>
                <a:ext uri="{FF2B5EF4-FFF2-40B4-BE49-F238E27FC236}">
                  <a16:creationId xmlns:a16="http://schemas.microsoft.com/office/drawing/2014/main" id="{C0495EA5-E1E1-B440-9AA5-F58D6C6220B6}"/>
                </a:ext>
              </a:extLst>
            </p:cNvPr>
            <p:cNvSpPr/>
            <p:nvPr/>
          </p:nvSpPr>
          <p:spPr>
            <a:xfrm>
              <a:off x="161136" y="4706080"/>
              <a:ext cx="2679944" cy="1268291"/>
            </a:xfrm>
            <a:prstGeom prst="rect">
              <a:avLst/>
            </a:prstGeom>
            <a:solidFill>
              <a:schemeClr val="accent6">
                <a:lumMod val="20000"/>
                <a:lumOff val="80000"/>
              </a:schemeClr>
            </a:solidFill>
            <a:ln w="25400">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grpSp>
          <p:nvGrpSpPr>
            <p:cNvPr id="137" name="Group 136">
              <a:extLst>
                <a:ext uri="{FF2B5EF4-FFF2-40B4-BE49-F238E27FC236}">
                  <a16:creationId xmlns:a16="http://schemas.microsoft.com/office/drawing/2014/main" id="{FC81530B-417C-F74A-AEA2-DEB21AA68605}"/>
                </a:ext>
              </a:extLst>
            </p:cNvPr>
            <p:cNvGrpSpPr>
              <a:grpSpLocks noChangeAspect="1"/>
            </p:cNvGrpSpPr>
            <p:nvPr/>
          </p:nvGrpSpPr>
          <p:grpSpPr>
            <a:xfrm>
              <a:off x="1815845" y="4969322"/>
              <a:ext cx="827481" cy="838893"/>
              <a:chOff x="9022008" y="2900112"/>
              <a:chExt cx="1312311" cy="1333500"/>
            </a:xfrm>
          </p:grpSpPr>
          <p:sp>
            <p:nvSpPr>
              <p:cNvPr id="138" name="Oval 137">
                <a:extLst>
                  <a:ext uri="{FF2B5EF4-FFF2-40B4-BE49-F238E27FC236}">
                    <a16:creationId xmlns:a16="http://schemas.microsoft.com/office/drawing/2014/main" id="{839D95C1-079C-0D4C-B10C-E1244CCF3E40}"/>
                  </a:ext>
                </a:extLst>
              </p:cNvPr>
              <p:cNvSpPr/>
              <p:nvPr/>
            </p:nvSpPr>
            <p:spPr>
              <a:xfrm rot="2274957">
                <a:off x="9132932" y="2972293"/>
                <a:ext cx="470708" cy="47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grpSp>
            <p:nvGrpSpPr>
              <p:cNvPr id="139" name="Group 138">
                <a:extLst>
                  <a:ext uri="{FF2B5EF4-FFF2-40B4-BE49-F238E27FC236}">
                    <a16:creationId xmlns:a16="http://schemas.microsoft.com/office/drawing/2014/main" id="{22ACA78B-CC1B-DD42-95EB-EAD6C15F4013}"/>
                  </a:ext>
                </a:extLst>
              </p:cNvPr>
              <p:cNvGrpSpPr/>
              <p:nvPr/>
            </p:nvGrpSpPr>
            <p:grpSpPr>
              <a:xfrm rot="2274957">
                <a:off x="9391315" y="2900112"/>
                <a:ext cx="293716" cy="171728"/>
                <a:chOff x="4849091" y="4599709"/>
                <a:chExt cx="293716" cy="171728"/>
              </a:xfrm>
            </p:grpSpPr>
            <p:sp>
              <p:nvSpPr>
                <p:cNvPr id="164" name="Oval 163">
                  <a:extLst>
                    <a:ext uri="{FF2B5EF4-FFF2-40B4-BE49-F238E27FC236}">
                      <a16:creationId xmlns:a16="http://schemas.microsoft.com/office/drawing/2014/main" id="{702223FD-7CD1-514D-A452-6CE7E744D07F}"/>
                    </a:ext>
                  </a:extLst>
                </p:cNvPr>
                <p:cNvSpPr/>
                <p:nvPr/>
              </p:nvSpPr>
              <p:spPr>
                <a:xfrm>
                  <a:off x="4849091" y="4599709"/>
                  <a:ext cx="293716" cy="106097"/>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65" name="Oval 164">
                  <a:extLst>
                    <a:ext uri="{FF2B5EF4-FFF2-40B4-BE49-F238E27FC236}">
                      <a16:creationId xmlns:a16="http://schemas.microsoft.com/office/drawing/2014/main" id="{FAE8F80B-AC84-4045-8747-70E157E1C1C0}"/>
                    </a:ext>
                  </a:extLst>
                </p:cNvPr>
                <p:cNvSpPr/>
                <p:nvPr/>
              </p:nvSpPr>
              <p:spPr>
                <a:xfrm>
                  <a:off x="4934749" y="4648774"/>
                  <a:ext cx="122400" cy="1226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grpSp>
          <p:grpSp>
            <p:nvGrpSpPr>
              <p:cNvPr id="140" name="Group 139">
                <a:extLst>
                  <a:ext uri="{FF2B5EF4-FFF2-40B4-BE49-F238E27FC236}">
                    <a16:creationId xmlns:a16="http://schemas.microsoft.com/office/drawing/2014/main" id="{F7356535-360E-914C-BBC1-395F0C1F4884}"/>
                  </a:ext>
                </a:extLst>
              </p:cNvPr>
              <p:cNvGrpSpPr/>
              <p:nvPr/>
            </p:nvGrpSpPr>
            <p:grpSpPr>
              <a:xfrm rot="8344398">
                <a:off x="9436593" y="3305331"/>
                <a:ext cx="293716" cy="171728"/>
                <a:chOff x="4849091" y="4599709"/>
                <a:chExt cx="293716" cy="171728"/>
              </a:xfrm>
            </p:grpSpPr>
            <p:sp>
              <p:nvSpPr>
                <p:cNvPr id="162" name="Oval 161">
                  <a:extLst>
                    <a:ext uri="{FF2B5EF4-FFF2-40B4-BE49-F238E27FC236}">
                      <a16:creationId xmlns:a16="http://schemas.microsoft.com/office/drawing/2014/main" id="{0D8A84D0-AF0E-594D-80A0-365AFB873D0E}"/>
                    </a:ext>
                  </a:extLst>
                </p:cNvPr>
                <p:cNvSpPr/>
                <p:nvPr/>
              </p:nvSpPr>
              <p:spPr>
                <a:xfrm>
                  <a:off x="4849091" y="4599709"/>
                  <a:ext cx="293716" cy="106097"/>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63" name="Oval 162">
                  <a:extLst>
                    <a:ext uri="{FF2B5EF4-FFF2-40B4-BE49-F238E27FC236}">
                      <a16:creationId xmlns:a16="http://schemas.microsoft.com/office/drawing/2014/main" id="{2281F687-58C7-2D4D-96BD-68A516927AC7}"/>
                    </a:ext>
                  </a:extLst>
                </p:cNvPr>
                <p:cNvSpPr/>
                <p:nvPr/>
              </p:nvSpPr>
              <p:spPr>
                <a:xfrm>
                  <a:off x="4934749" y="4648774"/>
                  <a:ext cx="122400" cy="1226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grpSp>
          <p:grpSp>
            <p:nvGrpSpPr>
              <p:cNvPr id="141" name="Group 140">
                <a:extLst>
                  <a:ext uri="{FF2B5EF4-FFF2-40B4-BE49-F238E27FC236}">
                    <a16:creationId xmlns:a16="http://schemas.microsoft.com/office/drawing/2014/main" id="{39DAB2F1-1D36-8245-81F0-D806FFE83E58}"/>
                  </a:ext>
                </a:extLst>
              </p:cNvPr>
              <p:cNvGrpSpPr/>
              <p:nvPr/>
            </p:nvGrpSpPr>
            <p:grpSpPr>
              <a:xfrm rot="17592575">
                <a:off x="8961014" y="2963952"/>
                <a:ext cx="293716" cy="171728"/>
                <a:chOff x="4849091" y="4599709"/>
                <a:chExt cx="293716" cy="171728"/>
              </a:xfrm>
            </p:grpSpPr>
            <p:sp>
              <p:nvSpPr>
                <p:cNvPr id="160" name="Oval 159">
                  <a:extLst>
                    <a:ext uri="{FF2B5EF4-FFF2-40B4-BE49-F238E27FC236}">
                      <a16:creationId xmlns:a16="http://schemas.microsoft.com/office/drawing/2014/main" id="{C6C5A3A8-F318-0646-8ED1-4E6614632DD9}"/>
                    </a:ext>
                  </a:extLst>
                </p:cNvPr>
                <p:cNvSpPr/>
                <p:nvPr/>
              </p:nvSpPr>
              <p:spPr>
                <a:xfrm>
                  <a:off x="4849091" y="4599709"/>
                  <a:ext cx="293716" cy="106097"/>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61" name="Oval 160">
                  <a:extLst>
                    <a:ext uri="{FF2B5EF4-FFF2-40B4-BE49-F238E27FC236}">
                      <a16:creationId xmlns:a16="http://schemas.microsoft.com/office/drawing/2014/main" id="{14645B90-4E5B-4C40-9958-9BBAF7D42AE7}"/>
                    </a:ext>
                  </a:extLst>
                </p:cNvPr>
                <p:cNvSpPr/>
                <p:nvPr/>
              </p:nvSpPr>
              <p:spPr>
                <a:xfrm>
                  <a:off x="4934749" y="4648774"/>
                  <a:ext cx="122400" cy="1226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grpSp>
          <p:grpSp>
            <p:nvGrpSpPr>
              <p:cNvPr id="142" name="Group 141">
                <a:extLst>
                  <a:ext uri="{FF2B5EF4-FFF2-40B4-BE49-F238E27FC236}">
                    <a16:creationId xmlns:a16="http://schemas.microsoft.com/office/drawing/2014/main" id="{A6EBBBD6-ABAB-8145-BF3C-BE9F5F5EA40C}"/>
                  </a:ext>
                </a:extLst>
              </p:cNvPr>
              <p:cNvGrpSpPr/>
              <p:nvPr/>
            </p:nvGrpSpPr>
            <p:grpSpPr>
              <a:xfrm rot="12676697">
                <a:off x="9093727" y="3343848"/>
                <a:ext cx="293716" cy="171728"/>
                <a:chOff x="4849091" y="4599709"/>
                <a:chExt cx="293716" cy="171728"/>
              </a:xfrm>
            </p:grpSpPr>
            <p:sp>
              <p:nvSpPr>
                <p:cNvPr id="158" name="Oval 157">
                  <a:extLst>
                    <a:ext uri="{FF2B5EF4-FFF2-40B4-BE49-F238E27FC236}">
                      <a16:creationId xmlns:a16="http://schemas.microsoft.com/office/drawing/2014/main" id="{F10DFE08-DCDD-C449-93B5-389CAC989FCA}"/>
                    </a:ext>
                  </a:extLst>
                </p:cNvPr>
                <p:cNvSpPr/>
                <p:nvPr/>
              </p:nvSpPr>
              <p:spPr>
                <a:xfrm>
                  <a:off x="4849091" y="4599709"/>
                  <a:ext cx="293716" cy="106097"/>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59" name="Oval 158">
                  <a:extLst>
                    <a:ext uri="{FF2B5EF4-FFF2-40B4-BE49-F238E27FC236}">
                      <a16:creationId xmlns:a16="http://schemas.microsoft.com/office/drawing/2014/main" id="{16A04872-66BE-6A4A-A833-B10D4C635ADE}"/>
                    </a:ext>
                  </a:extLst>
                </p:cNvPr>
                <p:cNvSpPr/>
                <p:nvPr/>
              </p:nvSpPr>
              <p:spPr>
                <a:xfrm>
                  <a:off x="4934749" y="4648774"/>
                  <a:ext cx="122400" cy="1226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grpSp>
          <p:cxnSp>
            <p:nvCxnSpPr>
              <p:cNvPr id="143" name="Straight Arrow Connector 142">
                <a:extLst>
                  <a:ext uri="{FF2B5EF4-FFF2-40B4-BE49-F238E27FC236}">
                    <a16:creationId xmlns:a16="http://schemas.microsoft.com/office/drawing/2014/main" id="{6A66AAB8-B280-444E-94F3-B749FC5C0871}"/>
                  </a:ext>
                </a:extLst>
              </p:cNvPr>
              <p:cNvCxnSpPr>
                <a:endCxn id="138" idx="6"/>
              </p:cNvCxnSpPr>
              <p:nvPr/>
            </p:nvCxnSpPr>
            <p:spPr>
              <a:xfrm>
                <a:off x="9475416" y="3031476"/>
                <a:ext cx="78544" cy="321243"/>
              </a:xfrm>
              <a:prstGeom prst="straightConnector1">
                <a:avLst/>
              </a:prstGeom>
              <a:ln>
                <a:solidFill>
                  <a:schemeClr val="tx1"/>
                </a:solidFill>
                <a:prstDash val="dash"/>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44" name="Straight Arrow Connector 143">
                <a:extLst>
                  <a:ext uri="{FF2B5EF4-FFF2-40B4-BE49-F238E27FC236}">
                    <a16:creationId xmlns:a16="http://schemas.microsoft.com/office/drawing/2014/main" id="{7BF273E7-6176-5746-A15F-32103E26A4CC}"/>
                  </a:ext>
                </a:extLst>
              </p:cNvPr>
              <p:cNvCxnSpPr/>
              <p:nvPr/>
            </p:nvCxnSpPr>
            <p:spPr>
              <a:xfrm>
                <a:off x="9200523" y="3069801"/>
                <a:ext cx="78544" cy="321243"/>
              </a:xfrm>
              <a:prstGeom prst="straightConnector1">
                <a:avLst/>
              </a:prstGeom>
              <a:ln>
                <a:solidFill>
                  <a:schemeClr val="tx1"/>
                </a:solidFill>
                <a:prstDash val="dash"/>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45" name="Straight Arrow Connector 144">
                <a:extLst>
                  <a:ext uri="{FF2B5EF4-FFF2-40B4-BE49-F238E27FC236}">
                    <a16:creationId xmlns:a16="http://schemas.microsoft.com/office/drawing/2014/main" id="{A3B162F3-B7EE-0042-8271-824673AEC533}"/>
                  </a:ext>
                </a:extLst>
              </p:cNvPr>
              <p:cNvCxnSpPr/>
              <p:nvPr/>
            </p:nvCxnSpPr>
            <p:spPr>
              <a:xfrm flipH="1">
                <a:off x="9325118" y="3129469"/>
                <a:ext cx="112011" cy="206702"/>
              </a:xfrm>
              <a:prstGeom prst="straightConnector1">
                <a:avLst/>
              </a:prstGeom>
              <a:ln>
                <a:solidFill>
                  <a:schemeClr val="tx1"/>
                </a:solidFill>
                <a:prstDash val="dash"/>
                <a:headEnd type="stealth"/>
                <a:tailEnd type="stealth"/>
              </a:ln>
            </p:spPr>
            <p:style>
              <a:lnRef idx="1">
                <a:schemeClr val="accent1"/>
              </a:lnRef>
              <a:fillRef idx="0">
                <a:schemeClr val="accent1"/>
              </a:fillRef>
              <a:effectRef idx="0">
                <a:schemeClr val="accent1"/>
              </a:effectRef>
              <a:fontRef idx="minor">
                <a:schemeClr val="tx1"/>
              </a:fontRef>
            </p:style>
          </p:cxnSp>
          <p:sp>
            <p:nvSpPr>
              <p:cNvPr id="146" name="Oval 145">
                <a:extLst>
                  <a:ext uri="{FF2B5EF4-FFF2-40B4-BE49-F238E27FC236}">
                    <a16:creationId xmlns:a16="http://schemas.microsoft.com/office/drawing/2014/main" id="{3376F3EF-F4EA-5747-B7D7-0B0145F5B111}"/>
                  </a:ext>
                </a:extLst>
              </p:cNvPr>
              <p:cNvSpPr/>
              <p:nvPr/>
            </p:nvSpPr>
            <p:spPr>
              <a:xfrm rot="2274957">
                <a:off x="9784756" y="3690329"/>
                <a:ext cx="470708" cy="47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grpSp>
            <p:nvGrpSpPr>
              <p:cNvPr id="147" name="Group 146">
                <a:extLst>
                  <a:ext uri="{FF2B5EF4-FFF2-40B4-BE49-F238E27FC236}">
                    <a16:creationId xmlns:a16="http://schemas.microsoft.com/office/drawing/2014/main" id="{EDB80DA1-53B0-AC4C-9F12-DEC0A50E84C2}"/>
                  </a:ext>
                </a:extLst>
              </p:cNvPr>
              <p:cNvGrpSpPr/>
              <p:nvPr/>
            </p:nvGrpSpPr>
            <p:grpSpPr>
              <a:xfrm rot="3229027">
                <a:off x="10101597" y="3664539"/>
                <a:ext cx="293716" cy="171728"/>
                <a:chOff x="4849091" y="4599709"/>
                <a:chExt cx="293716" cy="171728"/>
              </a:xfrm>
            </p:grpSpPr>
            <p:sp>
              <p:nvSpPr>
                <p:cNvPr id="156" name="Oval 155">
                  <a:extLst>
                    <a:ext uri="{FF2B5EF4-FFF2-40B4-BE49-F238E27FC236}">
                      <a16:creationId xmlns:a16="http://schemas.microsoft.com/office/drawing/2014/main" id="{1B882D6A-890D-FC43-8DE6-4F1C05420458}"/>
                    </a:ext>
                  </a:extLst>
                </p:cNvPr>
                <p:cNvSpPr/>
                <p:nvPr/>
              </p:nvSpPr>
              <p:spPr>
                <a:xfrm>
                  <a:off x="4849091" y="4599709"/>
                  <a:ext cx="293716" cy="106097"/>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57" name="Oval 156">
                  <a:extLst>
                    <a:ext uri="{FF2B5EF4-FFF2-40B4-BE49-F238E27FC236}">
                      <a16:creationId xmlns:a16="http://schemas.microsoft.com/office/drawing/2014/main" id="{20E2E429-E2B1-874A-AB5D-AE1EE228B447}"/>
                    </a:ext>
                  </a:extLst>
                </p:cNvPr>
                <p:cNvSpPr/>
                <p:nvPr/>
              </p:nvSpPr>
              <p:spPr>
                <a:xfrm>
                  <a:off x="4934749" y="4648774"/>
                  <a:ext cx="122400" cy="1226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grpSp>
          <p:grpSp>
            <p:nvGrpSpPr>
              <p:cNvPr id="148" name="Group 147">
                <a:extLst>
                  <a:ext uri="{FF2B5EF4-FFF2-40B4-BE49-F238E27FC236}">
                    <a16:creationId xmlns:a16="http://schemas.microsoft.com/office/drawing/2014/main" id="{ADFD9D9D-E9AD-894F-9D6C-809304A0B550}"/>
                  </a:ext>
                </a:extLst>
              </p:cNvPr>
              <p:cNvGrpSpPr/>
              <p:nvPr/>
            </p:nvGrpSpPr>
            <p:grpSpPr>
              <a:xfrm rot="17592575">
                <a:off x="9612838" y="3681988"/>
                <a:ext cx="293716" cy="171728"/>
                <a:chOff x="4849091" y="4599709"/>
                <a:chExt cx="293716" cy="171728"/>
              </a:xfrm>
            </p:grpSpPr>
            <p:sp>
              <p:nvSpPr>
                <p:cNvPr id="154" name="Oval 153">
                  <a:extLst>
                    <a:ext uri="{FF2B5EF4-FFF2-40B4-BE49-F238E27FC236}">
                      <a16:creationId xmlns:a16="http://schemas.microsoft.com/office/drawing/2014/main" id="{4879980D-ED86-A148-984D-B65697208A65}"/>
                    </a:ext>
                  </a:extLst>
                </p:cNvPr>
                <p:cNvSpPr/>
                <p:nvPr/>
              </p:nvSpPr>
              <p:spPr>
                <a:xfrm>
                  <a:off x="4849091" y="4599709"/>
                  <a:ext cx="293716" cy="106097"/>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55" name="Oval 154">
                  <a:extLst>
                    <a:ext uri="{FF2B5EF4-FFF2-40B4-BE49-F238E27FC236}">
                      <a16:creationId xmlns:a16="http://schemas.microsoft.com/office/drawing/2014/main" id="{7180D201-A288-0949-9E96-91B7FC992234}"/>
                    </a:ext>
                  </a:extLst>
                </p:cNvPr>
                <p:cNvSpPr/>
                <p:nvPr/>
              </p:nvSpPr>
              <p:spPr>
                <a:xfrm>
                  <a:off x="4934749" y="4648774"/>
                  <a:ext cx="122400" cy="1226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grpSp>
          <p:grpSp>
            <p:nvGrpSpPr>
              <p:cNvPr id="149" name="Group 148">
                <a:extLst>
                  <a:ext uri="{FF2B5EF4-FFF2-40B4-BE49-F238E27FC236}">
                    <a16:creationId xmlns:a16="http://schemas.microsoft.com/office/drawing/2014/main" id="{B4BD3BE2-85F2-D246-A7AB-5F8190A76ED6}"/>
                  </a:ext>
                </a:extLst>
              </p:cNvPr>
              <p:cNvGrpSpPr/>
              <p:nvPr/>
            </p:nvGrpSpPr>
            <p:grpSpPr>
              <a:xfrm rot="12676697">
                <a:off x="9745551" y="4061884"/>
                <a:ext cx="293716" cy="171728"/>
                <a:chOff x="4849091" y="4599709"/>
                <a:chExt cx="293716" cy="171728"/>
              </a:xfrm>
            </p:grpSpPr>
            <p:sp>
              <p:nvSpPr>
                <p:cNvPr id="152" name="Oval 151">
                  <a:extLst>
                    <a:ext uri="{FF2B5EF4-FFF2-40B4-BE49-F238E27FC236}">
                      <a16:creationId xmlns:a16="http://schemas.microsoft.com/office/drawing/2014/main" id="{486D0E5F-C4CD-7143-B675-D6E83EC871E8}"/>
                    </a:ext>
                  </a:extLst>
                </p:cNvPr>
                <p:cNvSpPr/>
                <p:nvPr/>
              </p:nvSpPr>
              <p:spPr>
                <a:xfrm>
                  <a:off x="4849091" y="4599709"/>
                  <a:ext cx="293716" cy="106097"/>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53" name="Oval 152">
                  <a:extLst>
                    <a:ext uri="{FF2B5EF4-FFF2-40B4-BE49-F238E27FC236}">
                      <a16:creationId xmlns:a16="http://schemas.microsoft.com/office/drawing/2014/main" id="{55D4FBD2-4971-5E48-A9B7-D26721272D9A}"/>
                    </a:ext>
                  </a:extLst>
                </p:cNvPr>
                <p:cNvSpPr/>
                <p:nvPr/>
              </p:nvSpPr>
              <p:spPr>
                <a:xfrm>
                  <a:off x="4934749" y="4648774"/>
                  <a:ext cx="122400" cy="1226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grpSp>
          <p:cxnSp>
            <p:nvCxnSpPr>
              <p:cNvPr id="150" name="Straight Arrow Connector 149">
                <a:extLst>
                  <a:ext uri="{FF2B5EF4-FFF2-40B4-BE49-F238E27FC236}">
                    <a16:creationId xmlns:a16="http://schemas.microsoft.com/office/drawing/2014/main" id="{D7A0A058-D409-FE4B-8EDE-63A8B6AC3858}"/>
                  </a:ext>
                </a:extLst>
              </p:cNvPr>
              <p:cNvCxnSpPr/>
              <p:nvPr/>
            </p:nvCxnSpPr>
            <p:spPr>
              <a:xfrm>
                <a:off x="9824418" y="3809120"/>
                <a:ext cx="96773" cy="236610"/>
              </a:xfrm>
              <a:prstGeom prst="straightConnector1">
                <a:avLst/>
              </a:prstGeom>
              <a:ln>
                <a:solidFill>
                  <a:schemeClr val="tx1"/>
                </a:solidFill>
                <a:prstDash val="dash"/>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51" name="Straight Arrow Connector 150">
                <a:extLst>
                  <a:ext uri="{FF2B5EF4-FFF2-40B4-BE49-F238E27FC236}">
                    <a16:creationId xmlns:a16="http://schemas.microsoft.com/office/drawing/2014/main" id="{83BE30D0-4848-B54E-9606-6033BC0E85D8}"/>
                  </a:ext>
                </a:extLst>
              </p:cNvPr>
              <p:cNvCxnSpPr/>
              <p:nvPr/>
            </p:nvCxnSpPr>
            <p:spPr>
              <a:xfrm flipH="1">
                <a:off x="9960324" y="3829389"/>
                <a:ext cx="229070" cy="201256"/>
              </a:xfrm>
              <a:prstGeom prst="straightConnector1">
                <a:avLst/>
              </a:prstGeom>
              <a:ln>
                <a:solidFill>
                  <a:schemeClr val="tx1"/>
                </a:solidFill>
                <a:prstDash val="dash"/>
                <a:headEnd type="stealth"/>
                <a:tailEnd type="stealth"/>
              </a:ln>
            </p:spPr>
            <p:style>
              <a:lnRef idx="1">
                <a:schemeClr val="accent1"/>
              </a:lnRef>
              <a:fillRef idx="0">
                <a:schemeClr val="accent1"/>
              </a:fillRef>
              <a:effectRef idx="0">
                <a:schemeClr val="accent1"/>
              </a:effectRef>
              <a:fontRef idx="minor">
                <a:schemeClr val="tx1"/>
              </a:fontRef>
            </p:style>
          </p:cxnSp>
        </p:grpSp>
        <p:grpSp>
          <p:nvGrpSpPr>
            <p:cNvPr id="166" name="Group 165">
              <a:extLst>
                <a:ext uri="{FF2B5EF4-FFF2-40B4-BE49-F238E27FC236}">
                  <a16:creationId xmlns:a16="http://schemas.microsoft.com/office/drawing/2014/main" id="{30B2E07C-2FEF-6244-8B92-924C65E26F68}"/>
                </a:ext>
              </a:extLst>
            </p:cNvPr>
            <p:cNvGrpSpPr>
              <a:grpSpLocks noChangeAspect="1"/>
            </p:cNvGrpSpPr>
            <p:nvPr/>
          </p:nvGrpSpPr>
          <p:grpSpPr>
            <a:xfrm>
              <a:off x="361376" y="5077972"/>
              <a:ext cx="1221639" cy="529344"/>
              <a:chOff x="6308044" y="3135414"/>
              <a:chExt cx="1785313" cy="775385"/>
            </a:xfrm>
          </p:grpSpPr>
          <p:sp>
            <p:nvSpPr>
              <p:cNvPr id="167" name="Rectangle 166">
                <a:extLst>
                  <a:ext uri="{FF2B5EF4-FFF2-40B4-BE49-F238E27FC236}">
                    <a16:creationId xmlns:a16="http://schemas.microsoft.com/office/drawing/2014/main" id="{C8B98A5E-1368-1B41-A545-CCF9F14EC98E}"/>
                  </a:ext>
                </a:extLst>
              </p:cNvPr>
              <p:cNvSpPr/>
              <p:nvPr/>
            </p:nvSpPr>
            <p:spPr>
              <a:xfrm>
                <a:off x="6475896" y="3349464"/>
                <a:ext cx="1427356" cy="3679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cxnSp>
            <p:nvCxnSpPr>
              <p:cNvPr id="168" name="Straight Arrow Connector 167">
                <a:extLst>
                  <a:ext uri="{FF2B5EF4-FFF2-40B4-BE49-F238E27FC236}">
                    <a16:creationId xmlns:a16="http://schemas.microsoft.com/office/drawing/2014/main" id="{41A1A3D7-DEAD-F343-AB99-BD79CC1F2065}"/>
                  </a:ext>
                </a:extLst>
              </p:cNvPr>
              <p:cNvCxnSpPr/>
              <p:nvPr/>
            </p:nvCxnSpPr>
            <p:spPr>
              <a:xfrm>
                <a:off x="7295600" y="3344228"/>
                <a:ext cx="3064" cy="316623"/>
              </a:xfrm>
              <a:prstGeom prst="straightConnector1">
                <a:avLst/>
              </a:prstGeom>
              <a:ln>
                <a:solidFill>
                  <a:schemeClr val="tx1"/>
                </a:solidFill>
                <a:prstDash val="dash"/>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69" name="Straight Arrow Connector 168">
                <a:extLst>
                  <a:ext uri="{FF2B5EF4-FFF2-40B4-BE49-F238E27FC236}">
                    <a16:creationId xmlns:a16="http://schemas.microsoft.com/office/drawing/2014/main" id="{848B37FA-F765-CE48-BDB5-D4A8CC1BA63A}"/>
                  </a:ext>
                </a:extLst>
              </p:cNvPr>
              <p:cNvCxnSpPr/>
              <p:nvPr/>
            </p:nvCxnSpPr>
            <p:spPr>
              <a:xfrm flipH="1">
                <a:off x="6683108" y="3318962"/>
                <a:ext cx="159667" cy="395376"/>
              </a:xfrm>
              <a:prstGeom prst="straightConnector1">
                <a:avLst/>
              </a:prstGeom>
              <a:ln>
                <a:solidFill>
                  <a:schemeClr val="tx1"/>
                </a:solidFill>
                <a:prstDash val="dash"/>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70" name="Straight Arrow Connector 169">
                <a:extLst>
                  <a:ext uri="{FF2B5EF4-FFF2-40B4-BE49-F238E27FC236}">
                    <a16:creationId xmlns:a16="http://schemas.microsoft.com/office/drawing/2014/main" id="{C23AA8EE-38BE-4040-B7B5-F90367513ADD}"/>
                  </a:ext>
                </a:extLst>
              </p:cNvPr>
              <p:cNvCxnSpPr/>
              <p:nvPr/>
            </p:nvCxnSpPr>
            <p:spPr>
              <a:xfrm>
                <a:off x="6679603" y="3303707"/>
                <a:ext cx="164213" cy="413747"/>
              </a:xfrm>
              <a:prstGeom prst="straightConnector1">
                <a:avLst/>
              </a:prstGeom>
              <a:ln>
                <a:solidFill>
                  <a:schemeClr val="tx1"/>
                </a:solidFill>
                <a:prstDash val="dash"/>
                <a:headEnd type="stealth"/>
                <a:tailEnd type="stealth"/>
              </a:ln>
            </p:spPr>
            <p:style>
              <a:lnRef idx="1">
                <a:schemeClr val="accent1"/>
              </a:lnRef>
              <a:fillRef idx="0">
                <a:schemeClr val="accent1"/>
              </a:fillRef>
              <a:effectRef idx="0">
                <a:schemeClr val="accent1"/>
              </a:effectRef>
              <a:fontRef idx="minor">
                <a:schemeClr val="tx1"/>
              </a:fontRef>
            </p:style>
          </p:cxnSp>
          <p:grpSp>
            <p:nvGrpSpPr>
              <p:cNvPr id="171" name="Group 170">
                <a:extLst>
                  <a:ext uri="{FF2B5EF4-FFF2-40B4-BE49-F238E27FC236}">
                    <a16:creationId xmlns:a16="http://schemas.microsoft.com/office/drawing/2014/main" id="{5ED9F523-CFEB-2648-8529-3841C6D41BFB}"/>
                  </a:ext>
                </a:extLst>
              </p:cNvPr>
              <p:cNvGrpSpPr/>
              <p:nvPr/>
            </p:nvGrpSpPr>
            <p:grpSpPr>
              <a:xfrm rot="11768273">
                <a:off x="7616016" y="3739071"/>
                <a:ext cx="293716" cy="171728"/>
                <a:chOff x="4849091" y="4599709"/>
                <a:chExt cx="293716" cy="171728"/>
              </a:xfrm>
            </p:grpSpPr>
            <p:sp>
              <p:nvSpPr>
                <p:cNvPr id="197" name="Oval 196">
                  <a:extLst>
                    <a:ext uri="{FF2B5EF4-FFF2-40B4-BE49-F238E27FC236}">
                      <a16:creationId xmlns:a16="http://schemas.microsoft.com/office/drawing/2014/main" id="{44B8A949-C874-3447-9810-22B9350BBC3D}"/>
                    </a:ext>
                  </a:extLst>
                </p:cNvPr>
                <p:cNvSpPr/>
                <p:nvPr/>
              </p:nvSpPr>
              <p:spPr>
                <a:xfrm>
                  <a:off x="4849091" y="4599709"/>
                  <a:ext cx="293716" cy="106097"/>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98" name="Oval 197">
                  <a:extLst>
                    <a:ext uri="{FF2B5EF4-FFF2-40B4-BE49-F238E27FC236}">
                      <a16:creationId xmlns:a16="http://schemas.microsoft.com/office/drawing/2014/main" id="{879383DF-0651-B34B-A819-D6116C2CCD7D}"/>
                    </a:ext>
                  </a:extLst>
                </p:cNvPr>
                <p:cNvSpPr/>
                <p:nvPr/>
              </p:nvSpPr>
              <p:spPr>
                <a:xfrm>
                  <a:off x="4934749" y="4648774"/>
                  <a:ext cx="122400" cy="1226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grpSp>
          <p:grpSp>
            <p:nvGrpSpPr>
              <p:cNvPr id="172" name="Group 171">
                <a:extLst>
                  <a:ext uri="{FF2B5EF4-FFF2-40B4-BE49-F238E27FC236}">
                    <a16:creationId xmlns:a16="http://schemas.microsoft.com/office/drawing/2014/main" id="{E28A6F68-6886-784B-93F0-1BC8028C161E}"/>
                  </a:ext>
                </a:extLst>
              </p:cNvPr>
              <p:cNvGrpSpPr/>
              <p:nvPr/>
            </p:nvGrpSpPr>
            <p:grpSpPr>
              <a:xfrm rot="3862761">
                <a:off x="7860635" y="3475825"/>
                <a:ext cx="293716" cy="171728"/>
                <a:chOff x="4849091" y="4599709"/>
                <a:chExt cx="293716" cy="171728"/>
              </a:xfrm>
            </p:grpSpPr>
            <p:sp>
              <p:nvSpPr>
                <p:cNvPr id="195" name="Oval 194">
                  <a:extLst>
                    <a:ext uri="{FF2B5EF4-FFF2-40B4-BE49-F238E27FC236}">
                      <a16:creationId xmlns:a16="http://schemas.microsoft.com/office/drawing/2014/main" id="{B5CB525A-1ECF-204C-A292-BC19BB14D9FB}"/>
                    </a:ext>
                  </a:extLst>
                </p:cNvPr>
                <p:cNvSpPr/>
                <p:nvPr/>
              </p:nvSpPr>
              <p:spPr>
                <a:xfrm>
                  <a:off x="4849091" y="4599709"/>
                  <a:ext cx="293716" cy="106097"/>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96" name="Oval 195">
                  <a:extLst>
                    <a:ext uri="{FF2B5EF4-FFF2-40B4-BE49-F238E27FC236}">
                      <a16:creationId xmlns:a16="http://schemas.microsoft.com/office/drawing/2014/main" id="{0B59BA38-BE20-034F-8F81-852C2D51F0F9}"/>
                    </a:ext>
                  </a:extLst>
                </p:cNvPr>
                <p:cNvSpPr/>
                <p:nvPr/>
              </p:nvSpPr>
              <p:spPr>
                <a:xfrm>
                  <a:off x="4934749" y="4648774"/>
                  <a:ext cx="122400" cy="1226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grpSp>
          <p:grpSp>
            <p:nvGrpSpPr>
              <p:cNvPr id="173" name="Group 172">
                <a:extLst>
                  <a:ext uri="{FF2B5EF4-FFF2-40B4-BE49-F238E27FC236}">
                    <a16:creationId xmlns:a16="http://schemas.microsoft.com/office/drawing/2014/main" id="{7BF5B3DC-B87E-4C43-9889-14ECA71BBE2E}"/>
                  </a:ext>
                </a:extLst>
              </p:cNvPr>
              <p:cNvGrpSpPr/>
              <p:nvPr/>
            </p:nvGrpSpPr>
            <p:grpSpPr>
              <a:xfrm rot="10998258">
                <a:off x="7140564" y="3677346"/>
                <a:ext cx="293716" cy="171728"/>
                <a:chOff x="4849091" y="4599709"/>
                <a:chExt cx="293716" cy="171728"/>
              </a:xfrm>
            </p:grpSpPr>
            <p:sp>
              <p:nvSpPr>
                <p:cNvPr id="193" name="Oval 192">
                  <a:extLst>
                    <a:ext uri="{FF2B5EF4-FFF2-40B4-BE49-F238E27FC236}">
                      <a16:creationId xmlns:a16="http://schemas.microsoft.com/office/drawing/2014/main" id="{391EAD9C-2BCF-334C-8652-C4011D5F9FBE}"/>
                    </a:ext>
                  </a:extLst>
                </p:cNvPr>
                <p:cNvSpPr/>
                <p:nvPr/>
              </p:nvSpPr>
              <p:spPr>
                <a:xfrm>
                  <a:off x="4849091" y="4599709"/>
                  <a:ext cx="293716" cy="106097"/>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94" name="Oval 193">
                  <a:extLst>
                    <a:ext uri="{FF2B5EF4-FFF2-40B4-BE49-F238E27FC236}">
                      <a16:creationId xmlns:a16="http://schemas.microsoft.com/office/drawing/2014/main" id="{1A821806-4F80-B342-BCE1-43E511DB82BD}"/>
                    </a:ext>
                  </a:extLst>
                </p:cNvPr>
                <p:cNvSpPr/>
                <p:nvPr/>
              </p:nvSpPr>
              <p:spPr>
                <a:xfrm>
                  <a:off x="4934749" y="4648774"/>
                  <a:ext cx="122400" cy="1226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grpSp>
          <p:grpSp>
            <p:nvGrpSpPr>
              <p:cNvPr id="174" name="Group 173">
                <a:extLst>
                  <a:ext uri="{FF2B5EF4-FFF2-40B4-BE49-F238E27FC236}">
                    <a16:creationId xmlns:a16="http://schemas.microsoft.com/office/drawing/2014/main" id="{0E62B2E8-C2C2-644C-BBAA-55BBC0CDD0B5}"/>
                  </a:ext>
                </a:extLst>
              </p:cNvPr>
              <p:cNvGrpSpPr/>
              <p:nvPr/>
            </p:nvGrpSpPr>
            <p:grpSpPr>
              <a:xfrm>
                <a:off x="7148742" y="3157365"/>
                <a:ext cx="293716" cy="171728"/>
                <a:chOff x="4849091" y="4599709"/>
                <a:chExt cx="293716" cy="171728"/>
              </a:xfrm>
            </p:grpSpPr>
            <p:sp>
              <p:nvSpPr>
                <p:cNvPr id="191" name="Oval 190">
                  <a:extLst>
                    <a:ext uri="{FF2B5EF4-FFF2-40B4-BE49-F238E27FC236}">
                      <a16:creationId xmlns:a16="http://schemas.microsoft.com/office/drawing/2014/main" id="{9FE19CEA-05E8-304F-BFD3-1DF9D7083E40}"/>
                    </a:ext>
                  </a:extLst>
                </p:cNvPr>
                <p:cNvSpPr/>
                <p:nvPr/>
              </p:nvSpPr>
              <p:spPr>
                <a:xfrm>
                  <a:off x="4849091" y="4599709"/>
                  <a:ext cx="293716" cy="106097"/>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92" name="Oval 191">
                  <a:extLst>
                    <a:ext uri="{FF2B5EF4-FFF2-40B4-BE49-F238E27FC236}">
                      <a16:creationId xmlns:a16="http://schemas.microsoft.com/office/drawing/2014/main" id="{0E27B4A1-4C72-8240-B909-53C6CB53E003}"/>
                    </a:ext>
                  </a:extLst>
                </p:cNvPr>
                <p:cNvSpPr/>
                <p:nvPr/>
              </p:nvSpPr>
              <p:spPr>
                <a:xfrm>
                  <a:off x="4934749" y="4648774"/>
                  <a:ext cx="122400" cy="1226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grpSp>
          <p:grpSp>
            <p:nvGrpSpPr>
              <p:cNvPr id="175" name="Group 174">
                <a:extLst>
                  <a:ext uri="{FF2B5EF4-FFF2-40B4-BE49-F238E27FC236}">
                    <a16:creationId xmlns:a16="http://schemas.microsoft.com/office/drawing/2014/main" id="{EFE3308B-5995-BC46-B5B1-694F395B0054}"/>
                  </a:ext>
                </a:extLst>
              </p:cNvPr>
              <p:cNvGrpSpPr/>
              <p:nvPr/>
            </p:nvGrpSpPr>
            <p:grpSpPr>
              <a:xfrm rot="20600845">
                <a:off x="6462852" y="3135414"/>
                <a:ext cx="293716" cy="171728"/>
                <a:chOff x="4849091" y="4599709"/>
                <a:chExt cx="293716" cy="171728"/>
              </a:xfrm>
            </p:grpSpPr>
            <p:sp>
              <p:nvSpPr>
                <p:cNvPr id="189" name="Oval 188">
                  <a:extLst>
                    <a:ext uri="{FF2B5EF4-FFF2-40B4-BE49-F238E27FC236}">
                      <a16:creationId xmlns:a16="http://schemas.microsoft.com/office/drawing/2014/main" id="{7F4190BD-0901-1F4F-BA43-20FDE6007017}"/>
                    </a:ext>
                  </a:extLst>
                </p:cNvPr>
                <p:cNvSpPr/>
                <p:nvPr/>
              </p:nvSpPr>
              <p:spPr>
                <a:xfrm>
                  <a:off x="4849091" y="4599709"/>
                  <a:ext cx="293716" cy="106097"/>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90" name="Oval 189">
                  <a:extLst>
                    <a:ext uri="{FF2B5EF4-FFF2-40B4-BE49-F238E27FC236}">
                      <a16:creationId xmlns:a16="http://schemas.microsoft.com/office/drawing/2014/main" id="{43284E5E-E481-7943-AA0C-2DE624E56F90}"/>
                    </a:ext>
                  </a:extLst>
                </p:cNvPr>
                <p:cNvSpPr/>
                <p:nvPr/>
              </p:nvSpPr>
              <p:spPr>
                <a:xfrm>
                  <a:off x="4934749" y="4648774"/>
                  <a:ext cx="122400" cy="1226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grpSp>
          <p:grpSp>
            <p:nvGrpSpPr>
              <p:cNvPr id="176" name="Group 175">
                <a:extLst>
                  <a:ext uri="{FF2B5EF4-FFF2-40B4-BE49-F238E27FC236}">
                    <a16:creationId xmlns:a16="http://schemas.microsoft.com/office/drawing/2014/main" id="{B02E5C12-9C4E-0C4E-A32E-536FE0EEEF85}"/>
                  </a:ext>
                </a:extLst>
              </p:cNvPr>
              <p:cNvGrpSpPr>
                <a:grpSpLocks noChangeAspect="1"/>
              </p:cNvGrpSpPr>
              <p:nvPr/>
            </p:nvGrpSpPr>
            <p:grpSpPr>
              <a:xfrm rot="898825">
                <a:off x="6774948" y="3148285"/>
                <a:ext cx="293716" cy="171728"/>
                <a:chOff x="4849091" y="4599709"/>
                <a:chExt cx="293716" cy="171728"/>
              </a:xfrm>
            </p:grpSpPr>
            <p:sp>
              <p:nvSpPr>
                <p:cNvPr id="187" name="Oval 186">
                  <a:extLst>
                    <a:ext uri="{FF2B5EF4-FFF2-40B4-BE49-F238E27FC236}">
                      <a16:creationId xmlns:a16="http://schemas.microsoft.com/office/drawing/2014/main" id="{66AF1763-92C6-344B-9393-801DC0EF3975}"/>
                    </a:ext>
                  </a:extLst>
                </p:cNvPr>
                <p:cNvSpPr/>
                <p:nvPr/>
              </p:nvSpPr>
              <p:spPr>
                <a:xfrm>
                  <a:off x="4849091" y="4599709"/>
                  <a:ext cx="293716" cy="106097"/>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88" name="Oval 187">
                  <a:extLst>
                    <a:ext uri="{FF2B5EF4-FFF2-40B4-BE49-F238E27FC236}">
                      <a16:creationId xmlns:a16="http://schemas.microsoft.com/office/drawing/2014/main" id="{C64A85E2-C6F3-2549-9A01-63CBA94CB8B0}"/>
                    </a:ext>
                  </a:extLst>
                </p:cNvPr>
                <p:cNvSpPr/>
                <p:nvPr/>
              </p:nvSpPr>
              <p:spPr>
                <a:xfrm>
                  <a:off x="4934749" y="4648774"/>
                  <a:ext cx="122400" cy="1226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grpSp>
          <p:grpSp>
            <p:nvGrpSpPr>
              <p:cNvPr id="177" name="Group 176">
                <a:extLst>
                  <a:ext uri="{FF2B5EF4-FFF2-40B4-BE49-F238E27FC236}">
                    <a16:creationId xmlns:a16="http://schemas.microsoft.com/office/drawing/2014/main" id="{C34E2820-C5F3-AF4D-A13B-48AF8AA784AB}"/>
                  </a:ext>
                </a:extLst>
              </p:cNvPr>
              <p:cNvGrpSpPr>
                <a:grpSpLocks noChangeAspect="1"/>
              </p:cNvGrpSpPr>
              <p:nvPr/>
            </p:nvGrpSpPr>
            <p:grpSpPr>
              <a:xfrm rot="10062237">
                <a:off x="6702542" y="3739071"/>
                <a:ext cx="293716" cy="171728"/>
                <a:chOff x="4849091" y="4599709"/>
                <a:chExt cx="293716" cy="171728"/>
              </a:xfrm>
            </p:grpSpPr>
            <p:sp>
              <p:nvSpPr>
                <p:cNvPr id="185" name="Oval 184">
                  <a:extLst>
                    <a:ext uri="{FF2B5EF4-FFF2-40B4-BE49-F238E27FC236}">
                      <a16:creationId xmlns:a16="http://schemas.microsoft.com/office/drawing/2014/main" id="{00EEFCE3-A409-424F-A6C7-97E9FE148879}"/>
                    </a:ext>
                  </a:extLst>
                </p:cNvPr>
                <p:cNvSpPr/>
                <p:nvPr/>
              </p:nvSpPr>
              <p:spPr>
                <a:xfrm>
                  <a:off x="4849091" y="4599709"/>
                  <a:ext cx="293716" cy="106097"/>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86" name="Oval 185">
                  <a:extLst>
                    <a:ext uri="{FF2B5EF4-FFF2-40B4-BE49-F238E27FC236}">
                      <a16:creationId xmlns:a16="http://schemas.microsoft.com/office/drawing/2014/main" id="{349DCCA1-29CE-1447-88FE-295CEED2B84F}"/>
                    </a:ext>
                  </a:extLst>
                </p:cNvPr>
                <p:cNvSpPr/>
                <p:nvPr/>
              </p:nvSpPr>
              <p:spPr>
                <a:xfrm>
                  <a:off x="4934749" y="4648774"/>
                  <a:ext cx="122400" cy="1226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grpSp>
          <p:grpSp>
            <p:nvGrpSpPr>
              <p:cNvPr id="178" name="Group 177">
                <a:extLst>
                  <a:ext uri="{FF2B5EF4-FFF2-40B4-BE49-F238E27FC236}">
                    <a16:creationId xmlns:a16="http://schemas.microsoft.com/office/drawing/2014/main" id="{A8B8681D-6460-9147-B2DE-C2837DEF4BD4}"/>
                  </a:ext>
                </a:extLst>
              </p:cNvPr>
              <p:cNvGrpSpPr>
                <a:grpSpLocks noChangeAspect="1"/>
              </p:cNvGrpSpPr>
              <p:nvPr/>
            </p:nvGrpSpPr>
            <p:grpSpPr>
              <a:xfrm rot="12054018">
                <a:off x="6426799" y="3723255"/>
                <a:ext cx="293716" cy="171728"/>
                <a:chOff x="4849091" y="4599709"/>
                <a:chExt cx="293716" cy="171728"/>
              </a:xfrm>
            </p:grpSpPr>
            <p:sp>
              <p:nvSpPr>
                <p:cNvPr id="183" name="Oval 182">
                  <a:extLst>
                    <a:ext uri="{FF2B5EF4-FFF2-40B4-BE49-F238E27FC236}">
                      <a16:creationId xmlns:a16="http://schemas.microsoft.com/office/drawing/2014/main" id="{D647B4DD-FA6E-644A-BA36-69E1FD68ACB8}"/>
                    </a:ext>
                  </a:extLst>
                </p:cNvPr>
                <p:cNvSpPr/>
                <p:nvPr/>
              </p:nvSpPr>
              <p:spPr>
                <a:xfrm>
                  <a:off x="4849091" y="4599709"/>
                  <a:ext cx="293716" cy="106097"/>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84" name="Oval 183">
                  <a:extLst>
                    <a:ext uri="{FF2B5EF4-FFF2-40B4-BE49-F238E27FC236}">
                      <a16:creationId xmlns:a16="http://schemas.microsoft.com/office/drawing/2014/main" id="{29C928D2-3849-0241-930D-AF941E1FABC8}"/>
                    </a:ext>
                  </a:extLst>
                </p:cNvPr>
                <p:cNvSpPr/>
                <p:nvPr/>
              </p:nvSpPr>
              <p:spPr>
                <a:xfrm>
                  <a:off x="4934749" y="4648774"/>
                  <a:ext cx="122400" cy="1226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grpSp>
          <p:grpSp>
            <p:nvGrpSpPr>
              <p:cNvPr id="179" name="Group 178">
                <a:extLst>
                  <a:ext uri="{FF2B5EF4-FFF2-40B4-BE49-F238E27FC236}">
                    <a16:creationId xmlns:a16="http://schemas.microsoft.com/office/drawing/2014/main" id="{07D0438C-DACA-9545-92C2-97E3AC59DDEB}"/>
                  </a:ext>
                </a:extLst>
              </p:cNvPr>
              <p:cNvGrpSpPr>
                <a:grpSpLocks noChangeAspect="1"/>
              </p:cNvGrpSpPr>
              <p:nvPr/>
            </p:nvGrpSpPr>
            <p:grpSpPr>
              <a:xfrm rot="16200000">
                <a:off x="6247050" y="3363232"/>
                <a:ext cx="293716" cy="171728"/>
                <a:chOff x="4849091" y="4599709"/>
                <a:chExt cx="293716" cy="171728"/>
              </a:xfrm>
            </p:grpSpPr>
            <p:sp>
              <p:nvSpPr>
                <p:cNvPr id="181" name="Oval 180">
                  <a:extLst>
                    <a:ext uri="{FF2B5EF4-FFF2-40B4-BE49-F238E27FC236}">
                      <a16:creationId xmlns:a16="http://schemas.microsoft.com/office/drawing/2014/main" id="{2715C0F5-9D52-364D-87AC-3DD0E45366DE}"/>
                    </a:ext>
                  </a:extLst>
                </p:cNvPr>
                <p:cNvSpPr/>
                <p:nvPr/>
              </p:nvSpPr>
              <p:spPr>
                <a:xfrm>
                  <a:off x="4849091" y="4599709"/>
                  <a:ext cx="293716" cy="106097"/>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82" name="Oval 181">
                  <a:extLst>
                    <a:ext uri="{FF2B5EF4-FFF2-40B4-BE49-F238E27FC236}">
                      <a16:creationId xmlns:a16="http://schemas.microsoft.com/office/drawing/2014/main" id="{F89FCFE8-BF08-7945-93CF-77FDD51488F4}"/>
                    </a:ext>
                  </a:extLst>
                </p:cNvPr>
                <p:cNvSpPr/>
                <p:nvPr/>
              </p:nvSpPr>
              <p:spPr>
                <a:xfrm>
                  <a:off x="4934749" y="4648774"/>
                  <a:ext cx="122400" cy="1226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grpSp>
          <p:cxnSp>
            <p:nvCxnSpPr>
              <p:cNvPr id="180" name="Straight Arrow Connector 179">
                <a:extLst>
                  <a:ext uri="{FF2B5EF4-FFF2-40B4-BE49-F238E27FC236}">
                    <a16:creationId xmlns:a16="http://schemas.microsoft.com/office/drawing/2014/main" id="{5C711967-1120-C142-8A6B-B82D882C3EDA}"/>
                  </a:ext>
                </a:extLst>
              </p:cNvPr>
              <p:cNvCxnSpPr/>
              <p:nvPr/>
            </p:nvCxnSpPr>
            <p:spPr>
              <a:xfrm flipH="1">
                <a:off x="7794226" y="3598818"/>
                <a:ext cx="135846" cy="139007"/>
              </a:xfrm>
              <a:prstGeom prst="straightConnector1">
                <a:avLst/>
              </a:prstGeom>
              <a:ln>
                <a:solidFill>
                  <a:schemeClr val="tx1"/>
                </a:solidFill>
                <a:prstDash val="dash"/>
                <a:headEnd type="stealth"/>
                <a:tailEnd type="stealth"/>
              </a:ln>
            </p:spPr>
            <p:style>
              <a:lnRef idx="1">
                <a:schemeClr val="accent1"/>
              </a:lnRef>
              <a:fillRef idx="0">
                <a:schemeClr val="accent1"/>
              </a:fillRef>
              <a:effectRef idx="0">
                <a:schemeClr val="accent1"/>
              </a:effectRef>
              <a:fontRef idx="minor">
                <a:schemeClr val="tx1"/>
              </a:fontRef>
            </p:style>
          </p:cxnSp>
        </p:grpSp>
      </p:grpSp>
      <p:pic>
        <p:nvPicPr>
          <p:cNvPr id="6" name="Picture 5" descr="A group of people sitting at a desk in a room&#10;&#10;Description automatically generated">
            <a:extLst>
              <a:ext uri="{FF2B5EF4-FFF2-40B4-BE49-F238E27FC236}">
                <a16:creationId xmlns:a16="http://schemas.microsoft.com/office/drawing/2014/main" id="{A3191282-344A-F344-821F-BC566FD9841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93965" y="4670849"/>
            <a:ext cx="2288199" cy="1716149"/>
          </a:xfrm>
          <a:prstGeom prst="rect">
            <a:avLst/>
          </a:prstGeom>
        </p:spPr>
      </p:pic>
      <p:grpSp>
        <p:nvGrpSpPr>
          <p:cNvPr id="9" name="Group 8">
            <a:extLst>
              <a:ext uri="{FF2B5EF4-FFF2-40B4-BE49-F238E27FC236}">
                <a16:creationId xmlns:a16="http://schemas.microsoft.com/office/drawing/2014/main" id="{9938A9F3-C283-8141-86B8-213AF1FF78C0}"/>
              </a:ext>
            </a:extLst>
          </p:cNvPr>
          <p:cNvGrpSpPr/>
          <p:nvPr/>
        </p:nvGrpSpPr>
        <p:grpSpPr>
          <a:xfrm>
            <a:off x="1881880" y="2261904"/>
            <a:ext cx="393030" cy="296680"/>
            <a:chOff x="1881880" y="2261904"/>
            <a:chExt cx="393030" cy="296680"/>
          </a:xfrm>
        </p:grpSpPr>
        <p:sp>
          <p:nvSpPr>
            <p:cNvPr id="93" name="Oval 92">
              <a:extLst>
                <a:ext uri="{FF2B5EF4-FFF2-40B4-BE49-F238E27FC236}">
                  <a16:creationId xmlns:a16="http://schemas.microsoft.com/office/drawing/2014/main" id="{2FC09828-95B0-304B-888C-3B83FBCEBC27}"/>
                </a:ext>
              </a:extLst>
            </p:cNvPr>
            <p:cNvSpPr/>
            <p:nvPr/>
          </p:nvSpPr>
          <p:spPr>
            <a:xfrm rot="2274957">
              <a:off x="1978103" y="2261904"/>
              <a:ext cx="296807" cy="2966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grpSp>
          <p:nvGrpSpPr>
            <p:cNvPr id="94" name="Group 93">
              <a:extLst>
                <a:ext uri="{FF2B5EF4-FFF2-40B4-BE49-F238E27FC236}">
                  <a16:creationId xmlns:a16="http://schemas.microsoft.com/office/drawing/2014/main" id="{D5E0A265-E066-F54F-82A3-C59CBD6E65FD}"/>
                </a:ext>
              </a:extLst>
            </p:cNvPr>
            <p:cNvGrpSpPr/>
            <p:nvPr/>
          </p:nvGrpSpPr>
          <p:grpSpPr>
            <a:xfrm rot="17592575">
              <a:off x="1843634" y="2301546"/>
              <a:ext cx="184775" cy="108284"/>
              <a:chOff x="4849091" y="4599709"/>
              <a:chExt cx="293716" cy="171728"/>
            </a:xfrm>
          </p:grpSpPr>
          <p:sp>
            <p:nvSpPr>
              <p:cNvPr id="95" name="Oval 94">
                <a:extLst>
                  <a:ext uri="{FF2B5EF4-FFF2-40B4-BE49-F238E27FC236}">
                    <a16:creationId xmlns:a16="http://schemas.microsoft.com/office/drawing/2014/main" id="{3164746F-6F81-2342-9039-5C4A1819E640}"/>
                  </a:ext>
                </a:extLst>
              </p:cNvPr>
              <p:cNvSpPr/>
              <p:nvPr/>
            </p:nvSpPr>
            <p:spPr>
              <a:xfrm>
                <a:off x="4849091" y="4599709"/>
                <a:ext cx="293716" cy="106097"/>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96" name="Oval 95">
                <a:extLst>
                  <a:ext uri="{FF2B5EF4-FFF2-40B4-BE49-F238E27FC236}">
                    <a16:creationId xmlns:a16="http://schemas.microsoft.com/office/drawing/2014/main" id="{0194EB3F-9F0C-E747-AAD5-1DC3F1855BBD}"/>
                  </a:ext>
                </a:extLst>
              </p:cNvPr>
              <p:cNvSpPr/>
              <p:nvPr/>
            </p:nvSpPr>
            <p:spPr>
              <a:xfrm>
                <a:off x="4934749" y="4648774"/>
                <a:ext cx="122400" cy="1226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grpSp>
      </p:grpSp>
      <p:grpSp>
        <p:nvGrpSpPr>
          <p:cNvPr id="102" name="Group 101">
            <a:extLst>
              <a:ext uri="{FF2B5EF4-FFF2-40B4-BE49-F238E27FC236}">
                <a16:creationId xmlns:a16="http://schemas.microsoft.com/office/drawing/2014/main" id="{4620FF49-48FF-8546-A546-8F24F1509C42}"/>
              </a:ext>
            </a:extLst>
          </p:cNvPr>
          <p:cNvGrpSpPr/>
          <p:nvPr/>
        </p:nvGrpSpPr>
        <p:grpSpPr>
          <a:xfrm rot="6911374">
            <a:off x="2194826" y="2719833"/>
            <a:ext cx="393030" cy="296680"/>
            <a:chOff x="1881880" y="2261904"/>
            <a:chExt cx="393030" cy="296680"/>
          </a:xfrm>
        </p:grpSpPr>
        <p:sp>
          <p:nvSpPr>
            <p:cNvPr id="103" name="Oval 102">
              <a:extLst>
                <a:ext uri="{FF2B5EF4-FFF2-40B4-BE49-F238E27FC236}">
                  <a16:creationId xmlns:a16="http://schemas.microsoft.com/office/drawing/2014/main" id="{F194D8B0-D560-5449-83FE-0475D2AAC6E1}"/>
                </a:ext>
              </a:extLst>
            </p:cNvPr>
            <p:cNvSpPr/>
            <p:nvPr/>
          </p:nvSpPr>
          <p:spPr>
            <a:xfrm rot="2274957">
              <a:off x="1978103" y="2261904"/>
              <a:ext cx="296807" cy="2966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grpSp>
          <p:nvGrpSpPr>
            <p:cNvPr id="104" name="Group 103">
              <a:extLst>
                <a:ext uri="{FF2B5EF4-FFF2-40B4-BE49-F238E27FC236}">
                  <a16:creationId xmlns:a16="http://schemas.microsoft.com/office/drawing/2014/main" id="{65F5D150-DD78-1042-8136-96D31A96C884}"/>
                </a:ext>
              </a:extLst>
            </p:cNvPr>
            <p:cNvGrpSpPr/>
            <p:nvPr/>
          </p:nvGrpSpPr>
          <p:grpSpPr>
            <a:xfrm rot="17592575">
              <a:off x="1843634" y="2301546"/>
              <a:ext cx="184775" cy="108284"/>
              <a:chOff x="4849091" y="4599709"/>
              <a:chExt cx="293716" cy="171728"/>
            </a:xfrm>
          </p:grpSpPr>
          <p:sp>
            <p:nvSpPr>
              <p:cNvPr id="105" name="Oval 104">
                <a:extLst>
                  <a:ext uri="{FF2B5EF4-FFF2-40B4-BE49-F238E27FC236}">
                    <a16:creationId xmlns:a16="http://schemas.microsoft.com/office/drawing/2014/main" id="{B692B5A5-9B5A-3E4A-B4EB-D7D7915C6CDE}"/>
                  </a:ext>
                </a:extLst>
              </p:cNvPr>
              <p:cNvSpPr/>
              <p:nvPr/>
            </p:nvSpPr>
            <p:spPr>
              <a:xfrm>
                <a:off x="4849091" y="4599709"/>
                <a:ext cx="293716" cy="106097"/>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06" name="Oval 105">
                <a:extLst>
                  <a:ext uri="{FF2B5EF4-FFF2-40B4-BE49-F238E27FC236}">
                    <a16:creationId xmlns:a16="http://schemas.microsoft.com/office/drawing/2014/main" id="{D1856A45-E966-CF4C-8529-6F1F776FD7DF}"/>
                  </a:ext>
                </a:extLst>
              </p:cNvPr>
              <p:cNvSpPr/>
              <p:nvPr/>
            </p:nvSpPr>
            <p:spPr>
              <a:xfrm>
                <a:off x="4934749" y="4648774"/>
                <a:ext cx="122400" cy="1226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grpSp>
      </p:grpSp>
      <p:pic>
        <p:nvPicPr>
          <p:cNvPr id="200" name="Picture 199" descr="A group of people in a room&#10;&#10;Description automatically generated">
            <a:extLst>
              <a:ext uri="{FF2B5EF4-FFF2-40B4-BE49-F238E27FC236}">
                <a16:creationId xmlns:a16="http://schemas.microsoft.com/office/drawing/2014/main" id="{3F1D204E-A717-5941-AC62-3779BE733FF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978477" y="1820904"/>
            <a:ext cx="2362200" cy="1981200"/>
          </a:xfrm>
          <a:prstGeom prst="rect">
            <a:avLst/>
          </a:prstGeom>
        </p:spPr>
      </p:pic>
      <p:sp>
        <p:nvSpPr>
          <p:cNvPr id="202" name="TextBox 201">
            <a:extLst>
              <a:ext uri="{FF2B5EF4-FFF2-40B4-BE49-F238E27FC236}">
                <a16:creationId xmlns:a16="http://schemas.microsoft.com/office/drawing/2014/main" id="{AD40746D-83EC-284B-BB52-E5539B62C1AB}"/>
              </a:ext>
            </a:extLst>
          </p:cNvPr>
          <p:cNvSpPr txBox="1"/>
          <p:nvPr/>
        </p:nvSpPr>
        <p:spPr>
          <a:xfrm>
            <a:off x="2989504" y="278470"/>
            <a:ext cx="6229943" cy="523220"/>
          </a:xfrm>
          <a:prstGeom prst="rect">
            <a:avLst/>
          </a:prstGeom>
          <a:noFill/>
        </p:spPr>
        <p:txBody>
          <a:bodyPr wrap="square" rtlCol="0">
            <a:spAutoFit/>
          </a:bodyPr>
          <a:lstStyle/>
          <a:p>
            <a:pPr algn="ctr"/>
            <a:r>
              <a:rPr lang="en-US" sz="2800" b="1" dirty="0"/>
              <a:t>Learning activities impact on space </a:t>
            </a:r>
            <a:r>
              <a:rPr lang="en-US" sz="2800" b="1" dirty="0" err="1"/>
              <a:t>e.g</a:t>
            </a:r>
            <a:r>
              <a:rPr lang="en-US" sz="2800" b="1" dirty="0"/>
              <a:t>: </a:t>
            </a:r>
          </a:p>
        </p:txBody>
      </p:sp>
    </p:spTree>
    <p:extLst>
      <p:ext uri="{BB962C8B-B14F-4D97-AF65-F5344CB8AC3E}">
        <p14:creationId xmlns:p14="http://schemas.microsoft.com/office/powerpoint/2010/main" val="3429229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16">
            <a:extLst>
              <a:ext uri="{FF2B5EF4-FFF2-40B4-BE49-F238E27FC236}">
                <a16:creationId xmlns:a16="http://schemas.microsoft.com/office/drawing/2014/main" id="{F83B1BEA-1159-4AE5-AD9B-9440E5189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sketch line">
            <a:extLst>
              <a:ext uri="{FF2B5EF4-FFF2-40B4-BE49-F238E27FC236}">
                <a16:creationId xmlns:a16="http://schemas.microsoft.com/office/drawing/2014/main" id="{5D50C310-510F-45B8-81D2-BE905D5C6D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57015" y="1412748"/>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DBA5DC27-60C7-474A-819A-A100163FC0C1}"/>
              </a:ext>
            </a:extLst>
          </p:cNvPr>
          <p:cNvSpPr txBox="1"/>
          <p:nvPr/>
        </p:nvSpPr>
        <p:spPr>
          <a:xfrm>
            <a:off x="4654295" y="381000"/>
            <a:ext cx="6894576" cy="2003057"/>
          </a:xfrm>
          <a:prstGeom prst="rect">
            <a:avLst/>
          </a:prstGeom>
        </p:spPr>
        <p:txBody>
          <a:bodyPr vert="horz" lIns="91440" tIns="45720" rIns="91440" bIns="45720" rtlCol="0" anchor="ctr">
            <a:normAutofit/>
          </a:bodyPr>
          <a:lstStyle/>
          <a:p>
            <a:pPr>
              <a:lnSpc>
                <a:spcPct val="90000"/>
              </a:lnSpc>
              <a:spcAft>
                <a:spcPts val="600"/>
              </a:spcAft>
            </a:pPr>
            <a:r>
              <a:rPr lang="en-US" sz="2800" dirty="0"/>
              <a:t>To support teaching and learning, the physical environment needs to respond and support the needs of the users</a:t>
            </a:r>
          </a:p>
        </p:txBody>
      </p:sp>
      <p:pic>
        <p:nvPicPr>
          <p:cNvPr id="8" name="Picture 8">
            <a:extLst>
              <a:ext uri="{FF2B5EF4-FFF2-40B4-BE49-F238E27FC236}">
                <a16:creationId xmlns:a16="http://schemas.microsoft.com/office/drawing/2014/main" id="{B34FFEAA-C891-0946-82B9-9B810D65B29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 y="2668687"/>
            <a:ext cx="6095992" cy="4189309"/>
          </a:xfrm>
          <a:custGeom>
            <a:avLst/>
            <a:gdLst/>
            <a:ahLst/>
            <a:cxnLst/>
            <a:rect l="l" t="t" r="r" b="b"/>
            <a:pathLst>
              <a:path w="6005375" h="4189309">
                <a:moveTo>
                  <a:pt x="5422311" y="873"/>
                </a:moveTo>
                <a:cubicBezTo>
                  <a:pt x="5467738" y="-1249"/>
                  <a:pt x="5513346" y="499"/>
                  <a:pt x="5558643" y="6137"/>
                </a:cubicBezTo>
                <a:cubicBezTo>
                  <a:pt x="5633356" y="13367"/>
                  <a:pt x="5708323" y="18441"/>
                  <a:pt x="5783036" y="26052"/>
                </a:cubicBezTo>
                <a:cubicBezTo>
                  <a:pt x="5816269" y="29477"/>
                  <a:pt x="5849884" y="16792"/>
                  <a:pt x="5882612" y="28462"/>
                </a:cubicBezTo>
                <a:cubicBezTo>
                  <a:pt x="5909726" y="38166"/>
                  <a:pt x="5937089" y="43856"/>
                  <a:pt x="5964555" y="46416"/>
                </a:cubicBezTo>
                <a:lnTo>
                  <a:pt x="5997178" y="46088"/>
                </a:lnTo>
                <a:lnTo>
                  <a:pt x="5995170" y="275470"/>
                </a:lnTo>
                <a:cubicBezTo>
                  <a:pt x="5993432" y="411056"/>
                  <a:pt x="5993035" y="546624"/>
                  <a:pt x="5999656" y="682159"/>
                </a:cubicBezTo>
                <a:cubicBezTo>
                  <a:pt x="6009854" y="891918"/>
                  <a:pt x="6003364" y="1101545"/>
                  <a:pt x="5999656" y="1311172"/>
                </a:cubicBezTo>
                <a:cubicBezTo>
                  <a:pt x="5992506" y="1713210"/>
                  <a:pt x="6003364" y="2114718"/>
                  <a:pt x="5998730" y="2516227"/>
                </a:cubicBezTo>
                <a:cubicBezTo>
                  <a:pt x="5996744" y="2694204"/>
                  <a:pt x="5998994" y="2871916"/>
                  <a:pt x="6003364" y="3049893"/>
                </a:cubicBezTo>
                <a:cubicBezTo>
                  <a:pt x="6009720" y="3304015"/>
                  <a:pt x="5999922" y="3558268"/>
                  <a:pt x="5989196" y="3812257"/>
                </a:cubicBezTo>
                <a:cubicBezTo>
                  <a:pt x="5985594" y="3882097"/>
                  <a:pt x="5984646" y="3952020"/>
                  <a:pt x="5986348" y="4021878"/>
                </a:cubicBezTo>
                <a:lnTo>
                  <a:pt x="5996786" y="4189309"/>
                </a:lnTo>
                <a:lnTo>
                  <a:pt x="0" y="4189309"/>
                </a:lnTo>
                <a:lnTo>
                  <a:pt x="0" y="27247"/>
                </a:lnTo>
                <a:lnTo>
                  <a:pt x="495" y="27408"/>
                </a:lnTo>
                <a:cubicBezTo>
                  <a:pt x="5176" y="27551"/>
                  <a:pt x="10686" y="26465"/>
                  <a:pt x="17314" y="23896"/>
                </a:cubicBezTo>
                <a:cubicBezTo>
                  <a:pt x="33823" y="19050"/>
                  <a:pt x="50862" y="16234"/>
                  <a:pt x="68053" y="15524"/>
                </a:cubicBezTo>
                <a:cubicBezTo>
                  <a:pt x="200481" y="-1093"/>
                  <a:pt x="333037" y="3346"/>
                  <a:pt x="466100" y="8801"/>
                </a:cubicBezTo>
                <a:cubicBezTo>
                  <a:pt x="697850" y="18187"/>
                  <a:pt x="929854" y="29096"/>
                  <a:pt x="1161985" y="25798"/>
                </a:cubicBezTo>
                <a:cubicBezTo>
                  <a:pt x="1397540" y="22373"/>
                  <a:pt x="1632588" y="29604"/>
                  <a:pt x="1867890" y="39117"/>
                </a:cubicBezTo>
                <a:cubicBezTo>
                  <a:pt x="1971017" y="43050"/>
                  <a:pt x="2074779" y="46982"/>
                  <a:pt x="2176256" y="17680"/>
                </a:cubicBezTo>
                <a:cubicBezTo>
                  <a:pt x="2199190" y="12314"/>
                  <a:pt x="2223101" y="12834"/>
                  <a:pt x="2245769" y="19202"/>
                </a:cubicBezTo>
                <a:cubicBezTo>
                  <a:pt x="2359678" y="45713"/>
                  <a:pt x="2474221" y="53578"/>
                  <a:pt x="2589398" y="27447"/>
                </a:cubicBezTo>
                <a:cubicBezTo>
                  <a:pt x="2721802" y="-1220"/>
                  <a:pt x="2858087" y="-7347"/>
                  <a:pt x="2992519" y="9308"/>
                </a:cubicBezTo>
                <a:cubicBezTo>
                  <a:pt x="3115435" y="23008"/>
                  <a:pt x="3238984" y="37849"/>
                  <a:pt x="3362153" y="26813"/>
                </a:cubicBezTo>
                <a:cubicBezTo>
                  <a:pt x="3556737" y="9308"/>
                  <a:pt x="3751067" y="24530"/>
                  <a:pt x="3945651" y="29223"/>
                </a:cubicBezTo>
                <a:cubicBezTo>
                  <a:pt x="4010343" y="30745"/>
                  <a:pt x="4075416" y="44064"/>
                  <a:pt x="4139727" y="32141"/>
                </a:cubicBezTo>
                <a:cubicBezTo>
                  <a:pt x="4241079" y="13367"/>
                  <a:pt x="4341288" y="20597"/>
                  <a:pt x="4442766" y="31126"/>
                </a:cubicBezTo>
                <a:cubicBezTo>
                  <a:pt x="4637096" y="51422"/>
                  <a:pt x="4831299" y="61189"/>
                  <a:pt x="5024742" y="23134"/>
                </a:cubicBezTo>
                <a:cubicBezTo>
                  <a:pt x="5084742" y="11211"/>
                  <a:pt x="5144359" y="4361"/>
                  <a:pt x="5205373" y="20344"/>
                </a:cubicBezTo>
                <a:cubicBezTo>
                  <a:pt x="5232315" y="26496"/>
                  <a:pt x="5260361" y="25976"/>
                  <a:pt x="5287062" y="18822"/>
                </a:cubicBezTo>
                <a:cubicBezTo>
                  <a:pt x="5331637" y="8985"/>
                  <a:pt x="5376883" y="2995"/>
                  <a:pt x="5422311" y="873"/>
                </a:cubicBezTo>
                <a:close/>
              </a:path>
            </a:pathLst>
          </a:custGeom>
        </p:spPr>
      </p:pic>
      <p:pic>
        <p:nvPicPr>
          <p:cNvPr id="4" name="Picture 4">
            <a:extLst>
              <a:ext uri="{FF2B5EF4-FFF2-40B4-BE49-F238E27FC236}">
                <a16:creationId xmlns:a16="http://schemas.microsoft.com/office/drawing/2014/main" id="{D0C6844A-3613-E540-83C9-A205CD729B3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3" b="-3"/>
          <a:stretch/>
        </p:blipFill>
        <p:spPr>
          <a:xfrm>
            <a:off x="6019800" y="2657872"/>
            <a:ext cx="6172193" cy="4200116"/>
          </a:xfrm>
          <a:custGeom>
            <a:avLst/>
            <a:gdLst/>
            <a:ahLst/>
            <a:cxnLst/>
            <a:rect l="l" t="t" r="r" b="b"/>
            <a:pathLst>
              <a:path w="6006950" h="4200116">
                <a:moveTo>
                  <a:pt x="1035902" y="878"/>
                </a:moveTo>
                <a:cubicBezTo>
                  <a:pt x="1135908" y="5076"/>
                  <a:pt x="1234824" y="23223"/>
                  <a:pt x="1334526" y="31024"/>
                </a:cubicBezTo>
                <a:cubicBezTo>
                  <a:pt x="1429408" y="38508"/>
                  <a:pt x="1524290" y="49417"/>
                  <a:pt x="1619679" y="34449"/>
                </a:cubicBezTo>
                <a:cubicBezTo>
                  <a:pt x="1713242" y="21726"/>
                  <a:pt x="1807870" y="18745"/>
                  <a:pt x="1902041" y="25570"/>
                </a:cubicBezTo>
                <a:cubicBezTo>
                  <a:pt x="2006183" y="30770"/>
                  <a:pt x="2110071" y="48021"/>
                  <a:pt x="2214847" y="33561"/>
                </a:cubicBezTo>
                <a:cubicBezTo>
                  <a:pt x="2228052" y="32216"/>
                  <a:pt x="2241384" y="33954"/>
                  <a:pt x="2253790" y="38635"/>
                </a:cubicBezTo>
                <a:cubicBezTo>
                  <a:pt x="2294520" y="52169"/>
                  <a:pt x="2338397" y="53007"/>
                  <a:pt x="2379622" y="41045"/>
                </a:cubicBezTo>
                <a:cubicBezTo>
                  <a:pt x="2431756" y="27168"/>
                  <a:pt x="2486503" y="26254"/>
                  <a:pt x="2539069" y="38381"/>
                </a:cubicBezTo>
                <a:cubicBezTo>
                  <a:pt x="2617207" y="55379"/>
                  <a:pt x="2695598" y="72123"/>
                  <a:pt x="2776908" y="58169"/>
                </a:cubicBezTo>
                <a:cubicBezTo>
                  <a:pt x="2824222" y="50178"/>
                  <a:pt x="2868111" y="30770"/>
                  <a:pt x="2914791" y="21637"/>
                </a:cubicBezTo>
                <a:cubicBezTo>
                  <a:pt x="3049249" y="-4620"/>
                  <a:pt x="3184976" y="3244"/>
                  <a:pt x="3320703" y="12124"/>
                </a:cubicBezTo>
                <a:cubicBezTo>
                  <a:pt x="3453259" y="20876"/>
                  <a:pt x="3585179" y="38888"/>
                  <a:pt x="3718496" y="36225"/>
                </a:cubicBezTo>
                <a:cubicBezTo>
                  <a:pt x="3746884" y="36440"/>
                  <a:pt x="3775210" y="38812"/>
                  <a:pt x="3803230" y="43328"/>
                </a:cubicBezTo>
                <a:cubicBezTo>
                  <a:pt x="3907245" y="57028"/>
                  <a:pt x="4011767" y="69966"/>
                  <a:pt x="4114640" y="42313"/>
                </a:cubicBezTo>
                <a:cubicBezTo>
                  <a:pt x="4206871" y="17312"/>
                  <a:pt x="4303111" y="10677"/>
                  <a:pt x="4397891" y="22779"/>
                </a:cubicBezTo>
                <a:cubicBezTo>
                  <a:pt x="4522696" y="39130"/>
                  <a:pt x="4648846" y="42707"/>
                  <a:pt x="4774374" y="33434"/>
                </a:cubicBezTo>
                <a:cubicBezTo>
                  <a:pt x="4813773" y="29515"/>
                  <a:pt x="4853387" y="28107"/>
                  <a:pt x="4892977" y="29248"/>
                </a:cubicBezTo>
                <a:cubicBezTo>
                  <a:pt x="5181681" y="42440"/>
                  <a:pt x="5471273" y="25062"/>
                  <a:pt x="5759471" y="55759"/>
                </a:cubicBezTo>
                <a:cubicBezTo>
                  <a:pt x="5805028" y="61131"/>
                  <a:pt x="5850896" y="61524"/>
                  <a:pt x="5896277" y="57017"/>
                </a:cubicBezTo>
                <a:lnTo>
                  <a:pt x="6006950" y="33749"/>
                </a:lnTo>
                <a:lnTo>
                  <a:pt x="6006950" y="4200116"/>
                </a:lnTo>
                <a:lnTo>
                  <a:pt x="13501" y="4200116"/>
                </a:lnTo>
                <a:lnTo>
                  <a:pt x="28554" y="3862213"/>
                </a:lnTo>
                <a:cubicBezTo>
                  <a:pt x="30457" y="3736758"/>
                  <a:pt x="27411" y="3611386"/>
                  <a:pt x="15626" y="3486312"/>
                </a:cubicBezTo>
                <a:cubicBezTo>
                  <a:pt x="-847" y="3333707"/>
                  <a:pt x="-4304" y="3179990"/>
                  <a:pt x="5296" y="3026802"/>
                </a:cubicBezTo>
                <a:cubicBezTo>
                  <a:pt x="11786" y="2939137"/>
                  <a:pt x="18539" y="2851472"/>
                  <a:pt x="22776" y="2763676"/>
                </a:cubicBezTo>
                <a:cubicBezTo>
                  <a:pt x="28180" y="2638786"/>
                  <a:pt x="25173" y="2513673"/>
                  <a:pt x="13771" y="2389181"/>
                </a:cubicBezTo>
                <a:cubicBezTo>
                  <a:pt x="4237" y="2294247"/>
                  <a:pt x="3177" y="2198663"/>
                  <a:pt x="10593" y="2103543"/>
                </a:cubicBezTo>
                <a:cubicBezTo>
                  <a:pt x="25690" y="1941590"/>
                  <a:pt x="9931" y="1779636"/>
                  <a:pt x="5032" y="1617814"/>
                </a:cubicBezTo>
                <a:cubicBezTo>
                  <a:pt x="-3577" y="1320125"/>
                  <a:pt x="20393" y="1022570"/>
                  <a:pt x="9666" y="724882"/>
                </a:cubicBezTo>
                <a:cubicBezTo>
                  <a:pt x="3841" y="577627"/>
                  <a:pt x="16420" y="430504"/>
                  <a:pt x="9666" y="283249"/>
                </a:cubicBezTo>
                <a:cubicBezTo>
                  <a:pt x="6885" y="230875"/>
                  <a:pt x="4568" y="178502"/>
                  <a:pt x="3409" y="126111"/>
                </a:cubicBezTo>
                <a:lnTo>
                  <a:pt x="3819" y="33427"/>
                </a:lnTo>
                <a:lnTo>
                  <a:pt x="31797" y="28723"/>
                </a:lnTo>
                <a:cubicBezTo>
                  <a:pt x="147177" y="14068"/>
                  <a:pt x="264046" y="13354"/>
                  <a:pt x="379873" y="26711"/>
                </a:cubicBezTo>
                <a:cubicBezTo>
                  <a:pt x="443931" y="35083"/>
                  <a:pt x="508243" y="47768"/>
                  <a:pt x="573442" y="35083"/>
                </a:cubicBezTo>
                <a:cubicBezTo>
                  <a:pt x="579581" y="33992"/>
                  <a:pt x="585759" y="36757"/>
                  <a:pt x="589044" y="42060"/>
                </a:cubicBezTo>
                <a:cubicBezTo>
                  <a:pt x="621264" y="81382"/>
                  <a:pt x="663123" y="80114"/>
                  <a:pt x="705871" y="67429"/>
                </a:cubicBezTo>
                <a:cubicBezTo>
                  <a:pt x="733929" y="58740"/>
                  <a:pt x="761430" y="48326"/>
                  <a:pt x="788194" y="36225"/>
                </a:cubicBezTo>
                <a:cubicBezTo>
                  <a:pt x="835052" y="16792"/>
                  <a:pt x="884827" y="5299"/>
                  <a:pt x="935464" y="2230"/>
                </a:cubicBezTo>
                <a:cubicBezTo>
                  <a:pt x="969111" y="-370"/>
                  <a:pt x="1002567" y="-521"/>
                  <a:pt x="1035902" y="878"/>
                </a:cubicBezTo>
                <a:close/>
              </a:path>
            </a:pathLst>
          </a:custGeom>
        </p:spPr>
      </p:pic>
    </p:spTree>
    <p:extLst>
      <p:ext uri="{BB962C8B-B14F-4D97-AF65-F5344CB8AC3E}">
        <p14:creationId xmlns:p14="http://schemas.microsoft.com/office/powerpoint/2010/main" val="800489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E6D80B04-75E5-AC8A-7FC6-D0B4B8B51F74}"/>
              </a:ext>
            </a:extLst>
          </p:cNvPr>
          <p:cNvSpPr>
            <a:spLocks noGrp="1"/>
          </p:cNvSpPr>
          <p:nvPr>
            <p:ph type="title"/>
          </p:nvPr>
        </p:nvSpPr>
        <p:spPr>
          <a:xfrm>
            <a:off x="1524000" y="1293338"/>
            <a:ext cx="9144000" cy="3274592"/>
          </a:xfrm>
        </p:spPr>
        <p:txBody>
          <a:bodyPr vert="horz" lIns="91440" tIns="45720" rIns="91440" bIns="45720" rtlCol="0" anchor="ctr">
            <a:normAutofit/>
          </a:bodyPr>
          <a:lstStyle/>
          <a:p>
            <a:pPr algn="ctr"/>
            <a:r>
              <a:rPr lang="en-US" sz="7200" i="1" kern="1200" dirty="0" err="1">
                <a:solidFill>
                  <a:schemeClr val="tx1"/>
                </a:solidFill>
                <a:latin typeface="+mj-lt"/>
                <a:ea typeface="+mj-ea"/>
                <a:cs typeface="+mj-cs"/>
              </a:rPr>
              <a:t>Grazie</a:t>
            </a:r>
            <a:r>
              <a:rPr lang="en-US" sz="7200" i="1" kern="1200" dirty="0">
                <a:solidFill>
                  <a:schemeClr val="tx1"/>
                </a:solidFill>
                <a:latin typeface="+mj-lt"/>
                <a:ea typeface="+mj-ea"/>
                <a:cs typeface="+mj-cs"/>
              </a:rPr>
              <a:t> </a:t>
            </a:r>
            <a:r>
              <a:rPr lang="en-US" sz="7200" i="1" kern="1200" dirty="0" err="1">
                <a:solidFill>
                  <a:schemeClr val="tx1"/>
                </a:solidFill>
                <a:latin typeface="+mj-lt"/>
                <a:ea typeface="+mj-ea"/>
                <a:cs typeface="+mj-cs"/>
              </a:rPr>
              <a:t>mille</a:t>
            </a:r>
            <a:r>
              <a:rPr lang="en-US" sz="7200" i="1" kern="1200" dirty="0">
                <a:solidFill>
                  <a:schemeClr val="tx1"/>
                </a:solidFill>
                <a:latin typeface="+mj-lt"/>
                <a:ea typeface="+mj-ea"/>
                <a:cs typeface="+mj-cs"/>
              </a:rPr>
              <a:t>!</a:t>
            </a:r>
          </a:p>
        </p:txBody>
      </p:sp>
      <p:sp>
        <p:nvSpPr>
          <p:cNvPr id="5" name="Text Placeholder 4">
            <a:extLst>
              <a:ext uri="{FF2B5EF4-FFF2-40B4-BE49-F238E27FC236}">
                <a16:creationId xmlns:a16="http://schemas.microsoft.com/office/drawing/2014/main" id="{9C660B2C-5CBC-D26A-77FE-C4BADC3FAA4E}"/>
              </a:ext>
            </a:extLst>
          </p:cNvPr>
          <p:cNvSpPr>
            <a:spLocks noGrp="1"/>
          </p:cNvSpPr>
          <p:nvPr>
            <p:ph type="body" idx="1"/>
          </p:nvPr>
        </p:nvSpPr>
        <p:spPr>
          <a:xfrm>
            <a:off x="1524000" y="5514052"/>
            <a:ext cx="9144000" cy="651910"/>
          </a:xfrm>
        </p:spPr>
        <p:txBody>
          <a:bodyPr vert="horz" lIns="91440" tIns="45720" rIns="91440" bIns="45720" rtlCol="0" anchor="ctr">
            <a:noAutofit/>
          </a:bodyPr>
          <a:lstStyle/>
          <a:p>
            <a:pPr algn="ctr"/>
            <a:r>
              <a:rPr lang="en-US" sz="2000" kern="1200">
                <a:solidFill>
                  <a:schemeClr val="tx1"/>
                </a:solidFill>
                <a:latin typeface="+mn-lt"/>
                <a:ea typeface="+mn-ea"/>
                <a:cs typeface="+mn-cs"/>
              </a:rPr>
              <a:t>Alastair Blyth</a:t>
            </a:r>
          </a:p>
          <a:p>
            <a:pPr algn="ctr"/>
            <a:r>
              <a:rPr lang="en-US" sz="2000" kern="1200">
                <a:solidFill>
                  <a:schemeClr val="tx1"/>
                </a:solidFill>
                <a:latin typeface="+mn-lt"/>
                <a:ea typeface="+mn-ea"/>
                <a:cs typeface="+mn-cs"/>
              </a:rPr>
              <a:t>A.Blyth@Westminster.ac.uk</a:t>
            </a:r>
          </a:p>
        </p:txBody>
      </p:sp>
      <p:cxnSp>
        <p:nvCxnSpPr>
          <p:cNvPr id="16" name="Straight Connector 15">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3398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59C962-8FB8-DA2D-9F5F-02685F02EF7D}"/>
              </a:ext>
            </a:extLst>
          </p:cNvPr>
          <p:cNvSpPr>
            <a:spLocks noGrp="1"/>
          </p:cNvSpPr>
          <p:nvPr>
            <p:ph type="title"/>
          </p:nvPr>
        </p:nvSpPr>
        <p:spPr>
          <a:xfrm>
            <a:off x="640080" y="325369"/>
            <a:ext cx="4368602" cy="1956841"/>
          </a:xfrm>
        </p:spPr>
        <p:txBody>
          <a:bodyPr anchor="b">
            <a:normAutofit/>
          </a:bodyPr>
          <a:lstStyle/>
          <a:p>
            <a:r>
              <a:rPr lang="en-US" sz="5000"/>
              <a:t>Some questions to ask today:</a:t>
            </a:r>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D8FF55C-7CF4-9F47-D256-39556C551856}"/>
              </a:ext>
            </a:extLst>
          </p:cNvPr>
          <p:cNvSpPr>
            <a:spLocks noGrp="1"/>
          </p:cNvSpPr>
          <p:nvPr>
            <p:ph idx="1"/>
          </p:nvPr>
        </p:nvSpPr>
        <p:spPr>
          <a:xfrm>
            <a:off x="640080" y="2872899"/>
            <a:ext cx="4243589" cy="3320668"/>
          </a:xfrm>
        </p:spPr>
        <p:txBody>
          <a:bodyPr>
            <a:normAutofit/>
          </a:bodyPr>
          <a:lstStyle/>
          <a:p>
            <a:r>
              <a:rPr lang="en-US" sz="2200"/>
              <a:t>What is inclusive design and its relationship with learning spaces?</a:t>
            </a:r>
          </a:p>
          <a:p>
            <a:r>
              <a:rPr lang="en-US" sz="2200"/>
              <a:t>What is the role of design as a process?</a:t>
            </a:r>
          </a:p>
          <a:p>
            <a:r>
              <a:rPr lang="en-US" sz="2200"/>
              <a:t>What are the areas of concern?</a:t>
            </a:r>
          </a:p>
        </p:txBody>
      </p:sp>
      <p:pic>
        <p:nvPicPr>
          <p:cNvPr id="4" name="Picture 3">
            <a:extLst>
              <a:ext uri="{FF2B5EF4-FFF2-40B4-BE49-F238E27FC236}">
                <a16:creationId xmlns:a16="http://schemas.microsoft.com/office/drawing/2014/main" id="{F780CE5B-C01A-E7F3-9B32-D72449312CC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74817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93668" y="586460"/>
            <a:ext cx="10604664" cy="563867"/>
          </a:xfrm>
          <a:prstGeom prst="rect">
            <a:avLst/>
          </a:prstGeom>
        </p:spPr>
        <p:txBody>
          <a:bodyPr vert="horz" wrap="square" lIns="0" tIns="9774" rIns="0" bIns="0" rtlCol="0" anchor="ctr">
            <a:spAutoFit/>
          </a:bodyPr>
          <a:lstStyle/>
          <a:p>
            <a:pPr marL="10860" algn="ctr">
              <a:lnSpc>
                <a:spcPct val="100000"/>
              </a:lnSpc>
              <a:spcBef>
                <a:spcPts val="77"/>
              </a:spcBef>
            </a:pPr>
            <a:r>
              <a:rPr lang="en-GB" sz="3600" spc="282" dirty="0">
                <a:latin typeface="+mn-lt"/>
              </a:rPr>
              <a:t>S</a:t>
            </a:r>
            <a:r>
              <a:rPr sz="3600" spc="282" dirty="0">
                <a:latin typeface="+mn-lt"/>
              </a:rPr>
              <a:t>pace </a:t>
            </a:r>
            <a:r>
              <a:rPr sz="3600" spc="257" dirty="0">
                <a:latin typeface="+mn-lt"/>
              </a:rPr>
              <a:t>is a multi-layered</a:t>
            </a:r>
            <a:r>
              <a:rPr sz="3600" spc="-304" dirty="0">
                <a:latin typeface="+mn-lt"/>
              </a:rPr>
              <a:t> </a:t>
            </a:r>
            <a:r>
              <a:rPr sz="3600" spc="265" dirty="0">
                <a:latin typeface="+mn-lt"/>
              </a:rPr>
              <a:t>conversation</a:t>
            </a:r>
          </a:p>
        </p:txBody>
      </p:sp>
      <p:sp>
        <p:nvSpPr>
          <p:cNvPr id="3" name="object 3"/>
          <p:cNvSpPr txBox="1"/>
          <p:nvPr/>
        </p:nvSpPr>
        <p:spPr>
          <a:xfrm>
            <a:off x="2526127" y="1770748"/>
            <a:ext cx="7401643" cy="442950"/>
          </a:xfrm>
          <a:prstGeom prst="rect">
            <a:avLst/>
          </a:prstGeom>
        </p:spPr>
        <p:txBody>
          <a:bodyPr vert="horz" wrap="square" lIns="0" tIns="11946" rIns="0" bIns="0" rtlCol="0">
            <a:spAutoFit/>
          </a:bodyPr>
          <a:lstStyle/>
          <a:p>
            <a:pPr marL="10860">
              <a:spcBef>
                <a:spcPts val="94"/>
              </a:spcBef>
            </a:pPr>
            <a:r>
              <a:rPr sz="2800" spc="192" dirty="0">
                <a:solidFill>
                  <a:srgbClr val="606060"/>
                </a:solidFill>
                <a:latin typeface="Arial"/>
                <a:cs typeface="Arial"/>
              </a:rPr>
              <a:t>because</a:t>
            </a:r>
            <a:r>
              <a:rPr sz="2800" spc="86" dirty="0">
                <a:solidFill>
                  <a:srgbClr val="606060"/>
                </a:solidFill>
                <a:latin typeface="Arial"/>
                <a:cs typeface="Arial"/>
              </a:rPr>
              <a:t> </a:t>
            </a:r>
            <a:r>
              <a:rPr sz="2800" spc="192" dirty="0">
                <a:solidFill>
                  <a:srgbClr val="606060"/>
                </a:solidFill>
                <a:latin typeface="Arial"/>
                <a:cs typeface="Arial"/>
              </a:rPr>
              <a:t>space</a:t>
            </a:r>
            <a:r>
              <a:rPr sz="2800" spc="86" dirty="0">
                <a:solidFill>
                  <a:srgbClr val="606060"/>
                </a:solidFill>
                <a:latin typeface="Arial"/>
                <a:cs typeface="Arial"/>
              </a:rPr>
              <a:t> </a:t>
            </a:r>
            <a:r>
              <a:rPr lang="en-GB" sz="2800" spc="192" dirty="0">
                <a:solidFill>
                  <a:srgbClr val="606060"/>
                </a:solidFill>
                <a:latin typeface="Arial"/>
                <a:cs typeface="Arial"/>
              </a:rPr>
              <a:t>is </a:t>
            </a:r>
            <a:r>
              <a:rPr sz="2800" spc="205" dirty="0">
                <a:solidFill>
                  <a:srgbClr val="606060"/>
                </a:solidFill>
                <a:latin typeface="Arial"/>
                <a:cs typeface="Arial"/>
              </a:rPr>
              <a:t>not</a:t>
            </a:r>
            <a:r>
              <a:rPr sz="2800" spc="86" dirty="0">
                <a:solidFill>
                  <a:srgbClr val="606060"/>
                </a:solidFill>
                <a:latin typeface="Arial"/>
                <a:cs typeface="Arial"/>
              </a:rPr>
              <a:t> </a:t>
            </a:r>
            <a:r>
              <a:rPr sz="2800" spc="192" dirty="0">
                <a:solidFill>
                  <a:srgbClr val="606060"/>
                </a:solidFill>
                <a:latin typeface="Arial"/>
                <a:cs typeface="Arial"/>
              </a:rPr>
              <a:t>just</a:t>
            </a:r>
            <a:r>
              <a:rPr sz="2800" spc="86" dirty="0">
                <a:solidFill>
                  <a:srgbClr val="606060"/>
                </a:solidFill>
                <a:latin typeface="Arial"/>
                <a:cs typeface="Arial"/>
              </a:rPr>
              <a:t> </a:t>
            </a:r>
            <a:r>
              <a:rPr sz="2800" spc="192" dirty="0">
                <a:solidFill>
                  <a:srgbClr val="606060"/>
                </a:solidFill>
                <a:latin typeface="Arial"/>
                <a:cs typeface="Arial"/>
              </a:rPr>
              <a:t>about</a:t>
            </a:r>
            <a:r>
              <a:rPr sz="2800" spc="86" dirty="0">
                <a:solidFill>
                  <a:srgbClr val="606060"/>
                </a:solidFill>
                <a:latin typeface="Arial"/>
                <a:cs typeface="Arial"/>
              </a:rPr>
              <a:t> </a:t>
            </a:r>
            <a:r>
              <a:rPr sz="2800" spc="192" dirty="0">
                <a:solidFill>
                  <a:srgbClr val="606060"/>
                </a:solidFill>
                <a:latin typeface="Arial"/>
                <a:cs typeface="Arial"/>
              </a:rPr>
              <a:t>space</a:t>
            </a:r>
            <a:r>
              <a:rPr sz="2800" spc="86" dirty="0">
                <a:solidFill>
                  <a:srgbClr val="606060"/>
                </a:solidFill>
                <a:latin typeface="Arial"/>
                <a:cs typeface="Arial"/>
              </a:rPr>
              <a:t> ...</a:t>
            </a:r>
            <a:endParaRPr sz="2800" dirty="0">
              <a:latin typeface="Arial"/>
              <a:cs typeface="Arial"/>
            </a:endParaRPr>
          </a:p>
        </p:txBody>
      </p:sp>
      <p:grpSp>
        <p:nvGrpSpPr>
          <p:cNvPr id="29" name="Group 28">
            <a:extLst>
              <a:ext uri="{FF2B5EF4-FFF2-40B4-BE49-F238E27FC236}">
                <a16:creationId xmlns:a16="http://schemas.microsoft.com/office/drawing/2014/main" id="{E89BA284-8236-E347-A1AF-750B34A9738F}"/>
              </a:ext>
            </a:extLst>
          </p:cNvPr>
          <p:cNvGrpSpPr/>
          <p:nvPr/>
        </p:nvGrpSpPr>
        <p:grpSpPr>
          <a:xfrm>
            <a:off x="9568566" y="3178104"/>
            <a:ext cx="1416170" cy="2096266"/>
            <a:chOff x="3588719" y="2743125"/>
            <a:chExt cx="1416170" cy="2096266"/>
          </a:xfrm>
        </p:grpSpPr>
        <p:sp>
          <p:nvSpPr>
            <p:cNvPr id="7" name="object 7"/>
            <p:cNvSpPr txBox="1"/>
            <p:nvPr/>
          </p:nvSpPr>
          <p:spPr>
            <a:xfrm>
              <a:off x="3588719" y="4213420"/>
              <a:ext cx="1416170" cy="625971"/>
            </a:xfrm>
            <a:prstGeom prst="rect">
              <a:avLst/>
            </a:prstGeom>
          </p:spPr>
          <p:txBody>
            <a:bodyPr vert="horz" wrap="square" lIns="0" tIns="10317" rIns="0" bIns="0" rtlCol="0">
              <a:spAutoFit/>
            </a:bodyPr>
            <a:lstStyle/>
            <a:p>
              <a:pPr marL="10860" algn="ctr">
                <a:spcBef>
                  <a:spcPts val="81"/>
                </a:spcBef>
              </a:pPr>
              <a:r>
                <a:rPr lang="en-GB" sz="2000" spc="124" dirty="0">
                  <a:solidFill>
                    <a:srgbClr val="002060"/>
                  </a:solidFill>
                  <a:latin typeface="Arial"/>
                  <a:cs typeface="Arial"/>
                </a:rPr>
                <a:t>… and </a:t>
              </a:r>
              <a:r>
                <a:rPr sz="2000" spc="124" dirty="0">
                  <a:solidFill>
                    <a:srgbClr val="002060"/>
                  </a:solidFill>
                  <a:latin typeface="Arial"/>
                  <a:cs typeface="Arial"/>
                </a:rPr>
                <a:t>s</a:t>
              </a:r>
              <a:r>
                <a:rPr sz="2000" spc="141" dirty="0">
                  <a:solidFill>
                    <a:srgbClr val="002060"/>
                  </a:solidFill>
                  <a:latin typeface="Arial"/>
                  <a:cs typeface="Arial"/>
                </a:rPr>
                <a:t>pace</a:t>
              </a:r>
              <a:endParaRPr sz="2000" dirty="0">
                <a:solidFill>
                  <a:srgbClr val="002060"/>
                </a:solidFill>
                <a:latin typeface="Arial"/>
                <a:cs typeface="Arial"/>
              </a:endParaRPr>
            </a:p>
          </p:txBody>
        </p:sp>
        <p:sp>
          <p:nvSpPr>
            <p:cNvPr id="17" name="Oval 16">
              <a:extLst>
                <a:ext uri="{FF2B5EF4-FFF2-40B4-BE49-F238E27FC236}">
                  <a16:creationId xmlns:a16="http://schemas.microsoft.com/office/drawing/2014/main" id="{4CEB135B-86AE-2048-B153-2FC0D28555D8}"/>
                </a:ext>
              </a:extLst>
            </p:cNvPr>
            <p:cNvSpPr/>
            <p:nvPr/>
          </p:nvSpPr>
          <p:spPr>
            <a:xfrm>
              <a:off x="3712382" y="2743125"/>
              <a:ext cx="1286539" cy="1286539"/>
            </a:xfrm>
            <a:prstGeom prst="ellipse">
              <a:avLst/>
            </a:prstGeom>
            <a:blipFill dpi="0" rotWithShape="1">
              <a:blip r:embed="rId2" cstate="screen">
                <a:extLst>
                  <a:ext uri="{28A0092B-C50C-407E-A947-70E740481C1C}">
                    <a14:useLocalDpi xmlns:a14="http://schemas.microsoft.com/office/drawing/2010/main"/>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01D8B256-FF37-3A44-9C4D-6F44F863F878}"/>
              </a:ext>
            </a:extLst>
          </p:cNvPr>
          <p:cNvGrpSpPr/>
          <p:nvPr/>
        </p:nvGrpSpPr>
        <p:grpSpPr>
          <a:xfrm>
            <a:off x="6972029" y="3178104"/>
            <a:ext cx="1416171" cy="1772087"/>
            <a:chOff x="6046117" y="2744464"/>
            <a:chExt cx="1416171" cy="1772087"/>
          </a:xfrm>
        </p:grpSpPr>
        <p:sp>
          <p:nvSpPr>
            <p:cNvPr id="8" name="object 8"/>
            <p:cNvSpPr txBox="1"/>
            <p:nvPr/>
          </p:nvSpPr>
          <p:spPr>
            <a:xfrm>
              <a:off x="6046117" y="4198357"/>
              <a:ext cx="1416171" cy="318194"/>
            </a:xfrm>
            <a:prstGeom prst="rect">
              <a:avLst/>
            </a:prstGeom>
          </p:spPr>
          <p:txBody>
            <a:bodyPr vert="horz" wrap="square" lIns="0" tIns="10317" rIns="0" bIns="0" rtlCol="0">
              <a:spAutoFit/>
            </a:bodyPr>
            <a:lstStyle/>
            <a:p>
              <a:pPr marL="10860" algn="ctr">
                <a:spcBef>
                  <a:spcPts val="81"/>
                </a:spcBef>
              </a:pPr>
              <a:r>
                <a:rPr sz="2000" spc="192" dirty="0">
                  <a:solidFill>
                    <a:srgbClr val="002060"/>
                  </a:solidFill>
                  <a:latin typeface="Arial"/>
                  <a:cs typeface="Arial"/>
                </a:rPr>
                <a:t>t</a:t>
              </a:r>
              <a:r>
                <a:rPr sz="2000" spc="171" dirty="0">
                  <a:solidFill>
                    <a:srgbClr val="002060"/>
                  </a:solidFill>
                  <a:latin typeface="Arial"/>
                  <a:cs typeface="Arial"/>
                </a:rPr>
                <a:t>e</a:t>
              </a:r>
              <a:r>
                <a:rPr sz="2000" spc="128" dirty="0">
                  <a:solidFill>
                    <a:srgbClr val="002060"/>
                  </a:solidFill>
                  <a:latin typeface="Arial"/>
                  <a:cs typeface="Arial"/>
                </a:rPr>
                <a:t>c</a:t>
              </a:r>
              <a:r>
                <a:rPr sz="2000" spc="120" dirty="0">
                  <a:solidFill>
                    <a:srgbClr val="002060"/>
                  </a:solidFill>
                  <a:latin typeface="Arial"/>
                  <a:cs typeface="Arial"/>
                </a:rPr>
                <a:t>hnolo</a:t>
              </a:r>
              <a:r>
                <a:rPr sz="2000" spc="154" dirty="0">
                  <a:solidFill>
                    <a:srgbClr val="002060"/>
                  </a:solidFill>
                  <a:latin typeface="Arial"/>
                  <a:cs typeface="Arial"/>
                </a:rPr>
                <a:t>g</a:t>
              </a:r>
              <a:r>
                <a:rPr sz="2000" spc="128" dirty="0">
                  <a:solidFill>
                    <a:srgbClr val="002060"/>
                  </a:solidFill>
                  <a:latin typeface="Arial"/>
                  <a:cs typeface="Arial"/>
                </a:rPr>
                <a:t>y</a:t>
              </a:r>
              <a:endParaRPr sz="2000" dirty="0">
                <a:solidFill>
                  <a:srgbClr val="002060"/>
                </a:solidFill>
                <a:latin typeface="Arial"/>
                <a:cs typeface="Arial"/>
              </a:endParaRPr>
            </a:p>
          </p:txBody>
        </p:sp>
        <p:sp>
          <p:nvSpPr>
            <p:cNvPr id="19" name="Oval 18">
              <a:extLst>
                <a:ext uri="{FF2B5EF4-FFF2-40B4-BE49-F238E27FC236}">
                  <a16:creationId xmlns:a16="http://schemas.microsoft.com/office/drawing/2014/main" id="{79566576-A61C-054C-AA35-7A18332E51AE}"/>
                </a:ext>
              </a:extLst>
            </p:cNvPr>
            <p:cNvSpPr/>
            <p:nvPr/>
          </p:nvSpPr>
          <p:spPr>
            <a:xfrm>
              <a:off x="6111602" y="2744464"/>
              <a:ext cx="1285200" cy="1285200"/>
            </a:xfrm>
            <a:prstGeom prst="ellipse">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a:extLst>
              <a:ext uri="{FF2B5EF4-FFF2-40B4-BE49-F238E27FC236}">
                <a16:creationId xmlns:a16="http://schemas.microsoft.com/office/drawing/2014/main" id="{B855D49E-D96A-6E46-B8B7-2A1FE6FDE376}"/>
              </a:ext>
            </a:extLst>
          </p:cNvPr>
          <p:cNvGrpSpPr/>
          <p:nvPr/>
        </p:nvGrpSpPr>
        <p:grpSpPr>
          <a:xfrm>
            <a:off x="4382799" y="3178104"/>
            <a:ext cx="1285200" cy="1783281"/>
            <a:chOff x="8139212" y="2744464"/>
            <a:chExt cx="1285200" cy="1783281"/>
          </a:xfrm>
        </p:grpSpPr>
        <p:sp>
          <p:nvSpPr>
            <p:cNvPr id="9" name="object 9"/>
            <p:cNvSpPr txBox="1"/>
            <p:nvPr/>
          </p:nvSpPr>
          <p:spPr>
            <a:xfrm>
              <a:off x="8331747" y="4209551"/>
              <a:ext cx="900130" cy="318194"/>
            </a:xfrm>
            <a:prstGeom prst="rect">
              <a:avLst/>
            </a:prstGeom>
          </p:spPr>
          <p:txBody>
            <a:bodyPr vert="horz" wrap="square" lIns="0" tIns="10317" rIns="0" bIns="0" rtlCol="0">
              <a:spAutoFit/>
            </a:bodyPr>
            <a:lstStyle/>
            <a:p>
              <a:pPr marL="10860" algn="ctr">
                <a:spcBef>
                  <a:spcPts val="81"/>
                </a:spcBef>
              </a:pPr>
              <a:r>
                <a:rPr sz="2000" spc="192" dirty="0">
                  <a:solidFill>
                    <a:srgbClr val="002060"/>
                  </a:solidFill>
                  <a:latin typeface="Arial"/>
                  <a:cs typeface="Arial"/>
                </a:rPr>
                <a:t>t</a:t>
              </a:r>
              <a:r>
                <a:rPr sz="2000" spc="145" dirty="0">
                  <a:solidFill>
                    <a:srgbClr val="002060"/>
                  </a:solidFill>
                  <a:latin typeface="Arial"/>
                  <a:cs typeface="Arial"/>
                </a:rPr>
                <a:t>ime</a:t>
              </a:r>
              <a:endParaRPr sz="2000" dirty="0">
                <a:solidFill>
                  <a:srgbClr val="002060"/>
                </a:solidFill>
                <a:latin typeface="Arial"/>
                <a:cs typeface="Arial"/>
              </a:endParaRPr>
            </a:p>
          </p:txBody>
        </p:sp>
        <p:sp>
          <p:nvSpPr>
            <p:cNvPr id="22" name="Oval 21">
              <a:extLst>
                <a:ext uri="{FF2B5EF4-FFF2-40B4-BE49-F238E27FC236}">
                  <a16:creationId xmlns:a16="http://schemas.microsoft.com/office/drawing/2014/main" id="{944F7D79-A0CA-0246-9699-9FBBFA55DB7C}"/>
                </a:ext>
              </a:extLst>
            </p:cNvPr>
            <p:cNvSpPr/>
            <p:nvPr/>
          </p:nvSpPr>
          <p:spPr>
            <a:xfrm>
              <a:off x="8139212" y="2744464"/>
              <a:ext cx="1285200" cy="1285200"/>
            </a:xfrm>
            <a:prstGeom prst="ellipse">
              <a:avLst/>
            </a:pr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4EAFADEF-25C6-8340-BC7D-EE4A55CF0B90}"/>
              </a:ext>
            </a:extLst>
          </p:cNvPr>
          <p:cNvGrpSpPr/>
          <p:nvPr/>
        </p:nvGrpSpPr>
        <p:grpSpPr>
          <a:xfrm>
            <a:off x="1252430" y="3178104"/>
            <a:ext cx="1826339" cy="2091058"/>
            <a:chOff x="9310554" y="2744464"/>
            <a:chExt cx="1826339" cy="2091058"/>
          </a:xfrm>
        </p:grpSpPr>
        <p:sp>
          <p:nvSpPr>
            <p:cNvPr id="11" name="object 11"/>
            <p:cNvSpPr txBox="1"/>
            <p:nvPr/>
          </p:nvSpPr>
          <p:spPr>
            <a:xfrm>
              <a:off x="9310554" y="4209551"/>
              <a:ext cx="1826339" cy="625971"/>
            </a:xfrm>
            <a:prstGeom prst="rect">
              <a:avLst/>
            </a:prstGeom>
          </p:spPr>
          <p:txBody>
            <a:bodyPr vert="horz" wrap="square" lIns="0" tIns="10317" rIns="0" bIns="0" rtlCol="0">
              <a:spAutoFit/>
            </a:bodyPr>
            <a:lstStyle/>
            <a:p>
              <a:pPr marL="10860" algn="ctr">
                <a:spcBef>
                  <a:spcPts val="81"/>
                </a:spcBef>
              </a:pPr>
              <a:r>
                <a:rPr sz="2000" spc="128" dirty="0">
                  <a:solidFill>
                    <a:srgbClr val="002060"/>
                  </a:solidFill>
                  <a:latin typeface="Arial"/>
                  <a:cs typeface="Arial"/>
                </a:rPr>
                <a:t>people</a:t>
              </a:r>
              <a:r>
                <a:rPr lang="en-GB" sz="2000" spc="128" dirty="0">
                  <a:solidFill>
                    <a:srgbClr val="002060"/>
                  </a:solidFill>
                  <a:latin typeface="Arial"/>
                  <a:cs typeface="Arial"/>
                </a:rPr>
                <a:t> &amp; what they do</a:t>
              </a:r>
              <a:endParaRPr sz="2000" dirty="0">
                <a:solidFill>
                  <a:srgbClr val="002060"/>
                </a:solidFill>
                <a:latin typeface="Arial"/>
                <a:cs typeface="Arial"/>
              </a:endParaRPr>
            </a:p>
          </p:txBody>
        </p:sp>
        <p:sp>
          <p:nvSpPr>
            <p:cNvPr id="23" name="Oval 22">
              <a:extLst>
                <a:ext uri="{FF2B5EF4-FFF2-40B4-BE49-F238E27FC236}">
                  <a16:creationId xmlns:a16="http://schemas.microsoft.com/office/drawing/2014/main" id="{4CA8979E-79C9-AB42-BD2E-FF226FF9D2EF}"/>
                </a:ext>
              </a:extLst>
            </p:cNvPr>
            <p:cNvSpPr/>
            <p:nvPr/>
          </p:nvSpPr>
          <p:spPr>
            <a:xfrm>
              <a:off x="9581123" y="2744464"/>
              <a:ext cx="1285200" cy="1285200"/>
            </a:xfrm>
            <a:prstGeom prst="ellipse">
              <a:avLst/>
            </a:prstGeom>
            <a:blipFill dpi="0" rotWithShape="1">
              <a:blip r:embed="rId5" cstate="screen">
                <a:extLst>
                  <a:ext uri="{28A0092B-C50C-407E-A947-70E740481C1C}">
                    <a14:useLocalDpi xmlns:a14="http://schemas.microsoft.com/office/drawing/2010/main"/>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278234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11">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264BB4C-33CD-69C9-5354-11C89A5550B2}"/>
              </a:ext>
            </a:extLst>
          </p:cNvPr>
          <p:cNvSpPr>
            <a:spLocks noGrp="1"/>
          </p:cNvSpPr>
          <p:nvPr>
            <p:ph type="title"/>
          </p:nvPr>
        </p:nvSpPr>
        <p:spPr>
          <a:xfrm>
            <a:off x="890338" y="640080"/>
            <a:ext cx="3734014" cy="3566160"/>
          </a:xfrm>
        </p:spPr>
        <p:txBody>
          <a:bodyPr vert="horz" lIns="91440" tIns="45720" rIns="91440" bIns="45720" rtlCol="0" anchor="b">
            <a:normAutofit/>
          </a:bodyPr>
          <a:lstStyle/>
          <a:p>
            <a:r>
              <a:rPr lang="en-US" sz="5000"/>
              <a:t>Think of space as part of the learning system</a:t>
            </a:r>
          </a:p>
        </p:txBody>
      </p:sp>
      <p:sp>
        <p:nvSpPr>
          <p:cNvPr id="26"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324FAA19-C048-90ED-FCDB-16874920DF88}"/>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11305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2BCDAF6B-C1D8-ABAF-4887-C2A37E5D921D}"/>
              </a:ext>
            </a:extLst>
          </p:cNvPr>
          <p:cNvGrpSpPr/>
          <p:nvPr/>
        </p:nvGrpSpPr>
        <p:grpSpPr>
          <a:xfrm>
            <a:off x="2385752" y="1829405"/>
            <a:ext cx="7018719" cy="4117694"/>
            <a:chOff x="2385752" y="1447030"/>
            <a:chExt cx="7018719" cy="4117694"/>
          </a:xfrm>
        </p:grpSpPr>
        <p:grpSp>
          <p:nvGrpSpPr>
            <p:cNvPr id="21" name="Group 20">
              <a:extLst>
                <a:ext uri="{FF2B5EF4-FFF2-40B4-BE49-F238E27FC236}">
                  <a16:creationId xmlns:a16="http://schemas.microsoft.com/office/drawing/2014/main" id="{314E99CA-9AD2-C5E3-A03B-C0D0DFB3580B}"/>
                </a:ext>
              </a:extLst>
            </p:cNvPr>
            <p:cNvGrpSpPr/>
            <p:nvPr/>
          </p:nvGrpSpPr>
          <p:grpSpPr>
            <a:xfrm>
              <a:off x="2385752" y="2743198"/>
              <a:ext cx="1729048" cy="681644"/>
              <a:chOff x="2111431" y="2427315"/>
              <a:chExt cx="1729048" cy="681644"/>
            </a:xfrm>
          </p:grpSpPr>
          <p:sp>
            <p:nvSpPr>
              <p:cNvPr id="11" name="Oval 10">
                <a:extLst>
                  <a:ext uri="{FF2B5EF4-FFF2-40B4-BE49-F238E27FC236}">
                    <a16:creationId xmlns:a16="http://schemas.microsoft.com/office/drawing/2014/main" id="{384EEAB2-739B-7641-BD68-329BDFAA43E1}"/>
                  </a:ext>
                </a:extLst>
              </p:cNvPr>
              <p:cNvSpPr/>
              <p:nvPr/>
            </p:nvSpPr>
            <p:spPr>
              <a:xfrm>
                <a:off x="2111431" y="2427315"/>
                <a:ext cx="1729048" cy="68164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E77BE3E-7919-6713-656C-71531D10D086}"/>
                  </a:ext>
                </a:extLst>
              </p:cNvPr>
              <p:cNvSpPr txBox="1"/>
              <p:nvPr/>
            </p:nvSpPr>
            <p:spPr>
              <a:xfrm>
                <a:off x="2335875" y="2585257"/>
                <a:ext cx="1280160" cy="365760"/>
              </a:xfrm>
              <a:prstGeom prst="rect">
                <a:avLst/>
              </a:prstGeom>
              <a:noFill/>
            </p:spPr>
            <p:txBody>
              <a:bodyPr wrap="square" rtlCol="0">
                <a:spAutoFit/>
              </a:bodyPr>
              <a:lstStyle/>
              <a:p>
                <a:pPr algn="ctr"/>
                <a:r>
                  <a:rPr lang="en-US" dirty="0"/>
                  <a:t>Resources</a:t>
                </a:r>
              </a:p>
            </p:txBody>
          </p:sp>
        </p:grpSp>
        <p:grpSp>
          <p:nvGrpSpPr>
            <p:cNvPr id="19" name="Group 18">
              <a:extLst>
                <a:ext uri="{FF2B5EF4-FFF2-40B4-BE49-F238E27FC236}">
                  <a16:creationId xmlns:a16="http://schemas.microsoft.com/office/drawing/2014/main" id="{D9F9B4DB-45A6-A629-9E20-BC6DAED2BCCB}"/>
                </a:ext>
              </a:extLst>
            </p:cNvPr>
            <p:cNvGrpSpPr/>
            <p:nvPr/>
          </p:nvGrpSpPr>
          <p:grpSpPr>
            <a:xfrm>
              <a:off x="5231476" y="3432571"/>
              <a:ext cx="1729048" cy="681644"/>
              <a:chOff x="5231476" y="3112531"/>
              <a:chExt cx="1729048" cy="681644"/>
            </a:xfrm>
            <a:noFill/>
          </p:grpSpPr>
          <p:sp>
            <p:nvSpPr>
              <p:cNvPr id="14" name="Oval 13">
                <a:extLst>
                  <a:ext uri="{FF2B5EF4-FFF2-40B4-BE49-F238E27FC236}">
                    <a16:creationId xmlns:a16="http://schemas.microsoft.com/office/drawing/2014/main" id="{17A2A81B-ED37-5C81-AB2F-EDDE1BED6EB5}"/>
                  </a:ext>
                </a:extLst>
              </p:cNvPr>
              <p:cNvSpPr/>
              <p:nvPr/>
            </p:nvSpPr>
            <p:spPr>
              <a:xfrm>
                <a:off x="5231476" y="3112531"/>
                <a:ext cx="1729048" cy="681644"/>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64F10DD9-37FE-A81C-88B1-8ABCBC6830C2}"/>
                  </a:ext>
                </a:extLst>
              </p:cNvPr>
              <p:cNvSpPr txBox="1"/>
              <p:nvPr/>
            </p:nvSpPr>
            <p:spPr>
              <a:xfrm>
                <a:off x="5547360" y="3268687"/>
                <a:ext cx="1097280" cy="369332"/>
              </a:xfrm>
              <a:prstGeom prst="rect">
                <a:avLst/>
              </a:prstGeom>
              <a:grpFill/>
            </p:spPr>
            <p:txBody>
              <a:bodyPr wrap="square" rtlCol="0">
                <a:spAutoFit/>
              </a:bodyPr>
              <a:lstStyle/>
              <a:p>
                <a:pPr algn="ctr"/>
                <a:r>
                  <a:rPr lang="en-US" dirty="0"/>
                  <a:t>Learners</a:t>
                </a:r>
              </a:p>
            </p:txBody>
          </p:sp>
        </p:grpSp>
        <p:grpSp>
          <p:nvGrpSpPr>
            <p:cNvPr id="18" name="Group 17">
              <a:extLst>
                <a:ext uri="{FF2B5EF4-FFF2-40B4-BE49-F238E27FC236}">
                  <a16:creationId xmlns:a16="http://schemas.microsoft.com/office/drawing/2014/main" id="{3793803D-9C15-94B8-1EAB-E2C5CDB9385F}"/>
                </a:ext>
              </a:extLst>
            </p:cNvPr>
            <p:cNvGrpSpPr/>
            <p:nvPr/>
          </p:nvGrpSpPr>
          <p:grpSpPr>
            <a:xfrm>
              <a:off x="3250276" y="4883080"/>
              <a:ext cx="1729048" cy="681644"/>
              <a:chOff x="3250276" y="4694289"/>
              <a:chExt cx="1729048" cy="681644"/>
            </a:xfrm>
            <a:noFill/>
          </p:grpSpPr>
          <p:sp>
            <p:nvSpPr>
              <p:cNvPr id="15" name="Oval 14">
                <a:extLst>
                  <a:ext uri="{FF2B5EF4-FFF2-40B4-BE49-F238E27FC236}">
                    <a16:creationId xmlns:a16="http://schemas.microsoft.com/office/drawing/2014/main" id="{F80D2BEE-6F52-F48D-9738-AF987846791A}"/>
                  </a:ext>
                </a:extLst>
              </p:cNvPr>
              <p:cNvSpPr/>
              <p:nvPr/>
            </p:nvSpPr>
            <p:spPr>
              <a:xfrm>
                <a:off x="3250276" y="4694289"/>
                <a:ext cx="1729048" cy="681644"/>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4046E82D-F423-9FE0-9494-2564CAC21BD8}"/>
                  </a:ext>
                </a:extLst>
              </p:cNvPr>
              <p:cNvSpPr txBox="1"/>
              <p:nvPr/>
            </p:nvSpPr>
            <p:spPr>
              <a:xfrm>
                <a:off x="3358342" y="4850445"/>
                <a:ext cx="1512916" cy="369332"/>
              </a:xfrm>
              <a:prstGeom prst="rect">
                <a:avLst/>
              </a:prstGeom>
              <a:grpFill/>
            </p:spPr>
            <p:txBody>
              <a:bodyPr wrap="square" rtlCol="0">
                <a:spAutoFit/>
              </a:bodyPr>
              <a:lstStyle/>
              <a:p>
                <a:pPr algn="ctr"/>
                <a:r>
                  <a:rPr lang="en-US" dirty="0"/>
                  <a:t>Teachers</a:t>
                </a:r>
              </a:p>
            </p:txBody>
          </p:sp>
        </p:grpSp>
        <p:grpSp>
          <p:nvGrpSpPr>
            <p:cNvPr id="22" name="Group 21">
              <a:extLst>
                <a:ext uri="{FF2B5EF4-FFF2-40B4-BE49-F238E27FC236}">
                  <a16:creationId xmlns:a16="http://schemas.microsoft.com/office/drawing/2014/main" id="{AAAD30A9-9111-36A8-B0C2-AD3716821343}"/>
                </a:ext>
              </a:extLst>
            </p:cNvPr>
            <p:cNvGrpSpPr/>
            <p:nvPr/>
          </p:nvGrpSpPr>
          <p:grpSpPr>
            <a:xfrm>
              <a:off x="7160033" y="4883080"/>
              <a:ext cx="1729048" cy="681644"/>
              <a:chOff x="6918964" y="4694289"/>
              <a:chExt cx="1729048" cy="681644"/>
            </a:xfrm>
          </p:grpSpPr>
          <p:sp>
            <p:nvSpPr>
              <p:cNvPr id="16" name="Oval 15">
                <a:extLst>
                  <a:ext uri="{FF2B5EF4-FFF2-40B4-BE49-F238E27FC236}">
                    <a16:creationId xmlns:a16="http://schemas.microsoft.com/office/drawing/2014/main" id="{CB5ADCD6-B392-94A5-6886-AC3AF4FA1AF9}"/>
                  </a:ext>
                </a:extLst>
              </p:cNvPr>
              <p:cNvSpPr/>
              <p:nvPr/>
            </p:nvSpPr>
            <p:spPr>
              <a:xfrm>
                <a:off x="6918964" y="4694289"/>
                <a:ext cx="1729048" cy="68164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E8F6BFB9-C86C-DC27-245C-0804241064ED}"/>
                  </a:ext>
                </a:extLst>
              </p:cNvPr>
              <p:cNvSpPr txBox="1"/>
              <p:nvPr/>
            </p:nvSpPr>
            <p:spPr>
              <a:xfrm>
                <a:off x="7268099" y="4852231"/>
                <a:ext cx="1030779" cy="365760"/>
              </a:xfrm>
              <a:prstGeom prst="rect">
                <a:avLst/>
              </a:prstGeom>
              <a:noFill/>
            </p:spPr>
            <p:txBody>
              <a:bodyPr wrap="square" rtlCol="0">
                <a:spAutoFit/>
              </a:bodyPr>
              <a:lstStyle/>
              <a:p>
                <a:pPr algn="ctr"/>
                <a:r>
                  <a:rPr lang="en-US" dirty="0"/>
                  <a:t>Content</a:t>
                </a:r>
              </a:p>
            </p:txBody>
          </p:sp>
        </p:grpSp>
        <p:grpSp>
          <p:nvGrpSpPr>
            <p:cNvPr id="17" name="Group 16">
              <a:extLst>
                <a:ext uri="{FF2B5EF4-FFF2-40B4-BE49-F238E27FC236}">
                  <a16:creationId xmlns:a16="http://schemas.microsoft.com/office/drawing/2014/main" id="{B7210FC4-3C91-340F-8E5B-EAC56DA6B765}"/>
                </a:ext>
              </a:extLst>
            </p:cNvPr>
            <p:cNvGrpSpPr/>
            <p:nvPr/>
          </p:nvGrpSpPr>
          <p:grpSpPr>
            <a:xfrm>
              <a:off x="7675423" y="2585256"/>
              <a:ext cx="1729048" cy="681644"/>
              <a:chOff x="7628315" y="2405950"/>
              <a:chExt cx="1729048" cy="681644"/>
            </a:xfrm>
            <a:noFill/>
          </p:grpSpPr>
          <p:sp>
            <p:nvSpPr>
              <p:cNvPr id="13" name="Oval 12">
                <a:extLst>
                  <a:ext uri="{FF2B5EF4-FFF2-40B4-BE49-F238E27FC236}">
                    <a16:creationId xmlns:a16="http://schemas.microsoft.com/office/drawing/2014/main" id="{B2FFEB91-1E3F-21D0-82B2-8E06B1635C12}"/>
                  </a:ext>
                </a:extLst>
              </p:cNvPr>
              <p:cNvSpPr/>
              <p:nvPr/>
            </p:nvSpPr>
            <p:spPr>
              <a:xfrm>
                <a:off x="7628315" y="2405950"/>
                <a:ext cx="1729048" cy="681644"/>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EA8B2EFF-8362-7431-186A-E15ECEBDC98F}"/>
                  </a:ext>
                </a:extLst>
              </p:cNvPr>
              <p:cNvSpPr txBox="1"/>
              <p:nvPr/>
            </p:nvSpPr>
            <p:spPr>
              <a:xfrm>
                <a:off x="7902635" y="2563892"/>
                <a:ext cx="1180408" cy="369332"/>
              </a:xfrm>
              <a:prstGeom prst="rect">
                <a:avLst/>
              </a:prstGeom>
              <a:grpFill/>
            </p:spPr>
            <p:txBody>
              <a:bodyPr wrap="square" rtlCol="0">
                <a:spAutoFit/>
              </a:bodyPr>
              <a:lstStyle/>
              <a:p>
                <a:pPr algn="ctr"/>
                <a:r>
                  <a:rPr lang="en-US" dirty="0"/>
                  <a:t>Pedagogy</a:t>
                </a:r>
              </a:p>
            </p:txBody>
          </p:sp>
        </p:grpSp>
        <p:grpSp>
          <p:nvGrpSpPr>
            <p:cNvPr id="20" name="Group 19">
              <a:extLst>
                <a:ext uri="{FF2B5EF4-FFF2-40B4-BE49-F238E27FC236}">
                  <a16:creationId xmlns:a16="http://schemas.microsoft.com/office/drawing/2014/main" id="{E5B9844D-3679-8E85-1E02-0E9F0AAF962E}"/>
                </a:ext>
              </a:extLst>
            </p:cNvPr>
            <p:cNvGrpSpPr/>
            <p:nvPr/>
          </p:nvGrpSpPr>
          <p:grpSpPr>
            <a:xfrm>
              <a:off x="5194964" y="1447030"/>
              <a:ext cx="1729048" cy="681644"/>
              <a:chOff x="5191301" y="1297401"/>
              <a:chExt cx="1729048" cy="681644"/>
            </a:xfrm>
            <a:noFill/>
          </p:grpSpPr>
          <p:sp>
            <p:nvSpPr>
              <p:cNvPr id="12" name="Oval 11">
                <a:extLst>
                  <a:ext uri="{FF2B5EF4-FFF2-40B4-BE49-F238E27FC236}">
                    <a16:creationId xmlns:a16="http://schemas.microsoft.com/office/drawing/2014/main" id="{8E767FC0-E4A6-5CFC-C6B1-692DCC366D90}"/>
                  </a:ext>
                </a:extLst>
              </p:cNvPr>
              <p:cNvSpPr/>
              <p:nvPr/>
            </p:nvSpPr>
            <p:spPr>
              <a:xfrm>
                <a:off x="5191301" y="1297401"/>
                <a:ext cx="1729048" cy="681644"/>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5A83F77E-A4E7-CE6B-F8E4-F0EF2FB6075C}"/>
                  </a:ext>
                </a:extLst>
              </p:cNvPr>
              <p:cNvSpPr txBox="1"/>
              <p:nvPr/>
            </p:nvSpPr>
            <p:spPr>
              <a:xfrm>
                <a:off x="5494716" y="1453557"/>
                <a:ext cx="1122218" cy="369332"/>
              </a:xfrm>
              <a:prstGeom prst="rect">
                <a:avLst/>
              </a:prstGeom>
              <a:grpFill/>
            </p:spPr>
            <p:txBody>
              <a:bodyPr wrap="square" rtlCol="0">
                <a:spAutoFit/>
              </a:bodyPr>
              <a:lstStyle/>
              <a:p>
                <a:pPr algn="ctr"/>
                <a:r>
                  <a:rPr lang="en-US" dirty="0"/>
                  <a:t>Space</a:t>
                </a:r>
              </a:p>
            </p:txBody>
          </p:sp>
        </p:grpSp>
        <p:cxnSp>
          <p:nvCxnSpPr>
            <p:cNvPr id="24" name="Straight Arrow Connector 23">
              <a:extLst>
                <a:ext uri="{FF2B5EF4-FFF2-40B4-BE49-F238E27FC236}">
                  <a16:creationId xmlns:a16="http://schemas.microsoft.com/office/drawing/2014/main" id="{0A191B11-FA1B-7AD5-0028-F2736A628439}"/>
                </a:ext>
              </a:extLst>
            </p:cNvPr>
            <p:cNvCxnSpPr>
              <a:stCxn id="11" idx="7"/>
            </p:cNvCxnSpPr>
            <p:nvPr/>
          </p:nvCxnSpPr>
          <p:spPr>
            <a:xfrm flipV="1">
              <a:off x="3861587" y="1972518"/>
              <a:ext cx="1369889" cy="870504"/>
            </a:xfrm>
            <a:prstGeom prst="straightConnector1">
              <a:avLst/>
            </a:prstGeom>
            <a:ln w="1905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34EAF978-EC03-5F4E-D47F-C106B142138C}"/>
                </a:ext>
              </a:extLst>
            </p:cNvPr>
            <p:cNvCxnSpPr/>
            <p:nvPr/>
          </p:nvCxnSpPr>
          <p:spPr>
            <a:xfrm flipV="1">
              <a:off x="4339244" y="2128674"/>
              <a:ext cx="1429789" cy="2754406"/>
            </a:xfrm>
            <a:prstGeom prst="straightConnector1">
              <a:avLst/>
            </a:prstGeom>
            <a:ln w="1905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A0F1C09C-0DF7-5F30-0F5A-D49A92270FE0}"/>
                </a:ext>
              </a:extLst>
            </p:cNvPr>
            <p:cNvCxnSpPr/>
            <p:nvPr/>
          </p:nvCxnSpPr>
          <p:spPr>
            <a:xfrm>
              <a:off x="6500553" y="2128674"/>
              <a:ext cx="1174870" cy="2754406"/>
            </a:xfrm>
            <a:prstGeom prst="straightConnector1">
              <a:avLst/>
            </a:prstGeom>
            <a:ln w="1905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2390BEC8-173F-DFD3-DFBF-478D7FCF3952}"/>
                </a:ext>
              </a:extLst>
            </p:cNvPr>
            <p:cNvCxnSpPr/>
            <p:nvPr/>
          </p:nvCxnSpPr>
          <p:spPr>
            <a:xfrm flipH="1" flipV="1">
              <a:off x="6924012" y="1972518"/>
              <a:ext cx="751411" cy="770680"/>
            </a:xfrm>
            <a:prstGeom prst="straightConnector1">
              <a:avLst/>
            </a:prstGeom>
            <a:ln w="1905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AFCDB36F-04CE-D91C-453B-8A8EE9A0E20D}"/>
                </a:ext>
              </a:extLst>
            </p:cNvPr>
            <p:cNvCxnSpPr>
              <a:stCxn id="11" idx="6"/>
            </p:cNvCxnSpPr>
            <p:nvPr/>
          </p:nvCxnSpPr>
          <p:spPr>
            <a:xfrm>
              <a:off x="4114800" y="3084020"/>
              <a:ext cx="3560623" cy="0"/>
            </a:xfrm>
            <a:prstGeom prst="straightConnector1">
              <a:avLst/>
            </a:prstGeom>
            <a:ln w="1905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155368E1-C8D4-696D-DE4C-F1D5BD195BAC}"/>
                </a:ext>
              </a:extLst>
            </p:cNvPr>
            <p:cNvCxnSpPr>
              <a:stCxn id="11" idx="5"/>
            </p:cNvCxnSpPr>
            <p:nvPr/>
          </p:nvCxnSpPr>
          <p:spPr>
            <a:xfrm>
              <a:off x="3861587" y="3325018"/>
              <a:ext cx="3298446" cy="1714218"/>
            </a:xfrm>
            <a:prstGeom prst="straightConnector1">
              <a:avLst/>
            </a:prstGeom>
            <a:ln w="1905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B0478EB8-95D3-984C-D614-767863F4087D}"/>
                </a:ext>
              </a:extLst>
            </p:cNvPr>
            <p:cNvCxnSpPr>
              <a:stCxn id="12" idx="4"/>
              <a:endCxn id="14" idx="0"/>
            </p:cNvCxnSpPr>
            <p:nvPr/>
          </p:nvCxnSpPr>
          <p:spPr>
            <a:xfrm>
              <a:off x="6059488" y="2128674"/>
              <a:ext cx="36512" cy="1303897"/>
            </a:xfrm>
            <a:prstGeom prst="straightConnector1">
              <a:avLst/>
            </a:prstGeom>
            <a:ln w="1905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8C90F773-028C-A60C-D6A4-378D0141D15F}"/>
                </a:ext>
              </a:extLst>
            </p:cNvPr>
            <p:cNvCxnSpPr/>
            <p:nvPr/>
          </p:nvCxnSpPr>
          <p:spPr>
            <a:xfrm>
              <a:off x="4114800" y="3266900"/>
              <a:ext cx="1080164" cy="321827"/>
            </a:xfrm>
            <a:prstGeom prst="straightConnector1">
              <a:avLst/>
            </a:prstGeom>
            <a:ln w="1905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15F6FA3C-C7CE-464B-BC9E-22CA30688A96}"/>
                </a:ext>
              </a:extLst>
            </p:cNvPr>
            <p:cNvCxnSpPr/>
            <p:nvPr/>
          </p:nvCxnSpPr>
          <p:spPr>
            <a:xfrm>
              <a:off x="3358342" y="3505877"/>
              <a:ext cx="532014" cy="1377203"/>
            </a:xfrm>
            <a:prstGeom prst="straightConnector1">
              <a:avLst/>
            </a:prstGeom>
            <a:ln w="1905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6919BD1D-AB1F-2510-7A35-1531D2D37021}"/>
                </a:ext>
              </a:extLst>
            </p:cNvPr>
            <p:cNvCxnSpPr>
              <a:endCxn id="14" idx="3"/>
            </p:cNvCxnSpPr>
            <p:nvPr/>
          </p:nvCxnSpPr>
          <p:spPr>
            <a:xfrm flipV="1">
              <a:off x="4654882" y="4014391"/>
              <a:ext cx="829807" cy="868689"/>
            </a:xfrm>
            <a:prstGeom prst="straightConnector1">
              <a:avLst/>
            </a:prstGeom>
            <a:ln w="1905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C8A7F74A-C301-5B79-F2FB-A4D1B69C0266}"/>
                </a:ext>
              </a:extLst>
            </p:cNvPr>
            <p:cNvCxnSpPr>
              <a:stCxn id="15" idx="6"/>
              <a:endCxn id="16" idx="2"/>
            </p:cNvCxnSpPr>
            <p:nvPr/>
          </p:nvCxnSpPr>
          <p:spPr>
            <a:xfrm>
              <a:off x="4979324" y="5223902"/>
              <a:ext cx="2180709" cy="0"/>
            </a:xfrm>
            <a:prstGeom prst="straightConnector1">
              <a:avLst/>
            </a:prstGeom>
            <a:ln w="1905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B6DA6D56-A3B6-8723-C2EF-7810C9467363}"/>
                </a:ext>
              </a:extLst>
            </p:cNvPr>
            <p:cNvCxnSpPr/>
            <p:nvPr/>
          </p:nvCxnSpPr>
          <p:spPr>
            <a:xfrm flipV="1">
              <a:off x="4979324" y="3266900"/>
              <a:ext cx="3316778" cy="1772336"/>
            </a:xfrm>
            <a:prstGeom prst="straightConnector1">
              <a:avLst/>
            </a:prstGeom>
            <a:ln w="1905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76932B48-2876-D850-BE7F-8B1C97E45A83}"/>
                </a:ext>
              </a:extLst>
            </p:cNvPr>
            <p:cNvCxnSpPr>
              <a:stCxn id="16" idx="0"/>
              <a:endCxn id="13" idx="4"/>
            </p:cNvCxnSpPr>
            <p:nvPr/>
          </p:nvCxnSpPr>
          <p:spPr>
            <a:xfrm flipV="1">
              <a:off x="8024557" y="3266900"/>
              <a:ext cx="515390" cy="1616180"/>
            </a:xfrm>
            <a:prstGeom prst="straightConnector1">
              <a:avLst/>
            </a:prstGeom>
            <a:ln w="1905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829F268D-EB28-08E8-35D4-E7ECF257C9B9}"/>
                </a:ext>
              </a:extLst>
            </p:cNvPr>
            <p:cNvCxnSpPr>
              <a:cxnSpLocks/>
            </p:cNvCxnSpPr>
            <p:nvPr/>
          </p:nvCxnSpPr>
          <p:spPr>
            <a:xfrm flipV="1">
              <a:off x="6895158" y="3112530"/>
              <a:ext cx="780265" cy="420207"/>
            </a:xfrm>
            <a:prstGeom prst="straightConnector1">
              <a:avLst/>
            </a:prstGeom>
            <a:ln w="1905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95221E5D-B0B4-6A02-98BF-D7FFAA1B8DDD}"/>
                </a:ext>
              </a:extLst>
            </p:cNvPr>
            <p:cNvCxnSpPr>
              <a:endCxn id="16" idx="1"/>
            </p:cNvCxnSpPr>
            <p:nvPr/>
          </p:nvCxnSpPr>
          <p:spPr>
            <a:xfrm>
              <a:off x="6620597" y="4014391"/>
              <a:ext cx="792649" cy="968513"/>
            </a:xfrm>
            <a:prstGeom prst="straightConnector1">
              <a:avLst/>
            </a:prstGeom>
            <a:ln w="1905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grpSp>
      <p:sp>
        <p:nvSpPr>
          <p:cNvPr id="55" name="Title 54">
            <a:extLst>
              <a:ext uri="{FF2B5EF4-FFF2-40B4-BE49-F238E27FC236}">
                <a16:creationId xmlns:a16="http://schemas.microsoft.com/office/drawing/2014/main" id="{387257B2-9FFB-050E-47A2-4E8AA213E276}"/>
              </a:ext>
            </a:extLst>
          </p:cNvPr>
          <p:cNvSpPr>
            <a:spLocks noGrp="1"/>
          </p:cNvSpPr>
          <p:nvPr>
            <p:ph type="title"/>
          </p:nvPr>
        </p:nvSpPr>
        <p:spPr/>
        <p:txBody>
          <a:bodyPr/>
          <a:lstStyle/>
          <a:p>
            <a:r>
              <a:rPr lang="en-US" dirty="0"/>
              <a:t>Everything affects everything else</a:t>
            </a:r>
          </a:p>
        </p:txBody>
      </p:sp>
    </p:spTree>
    <p:extLst>
      <p:ext uri="{BB962C8B-B14F-4D97-AF65-F5344CB8AC3E}">
        <p14:creationId xmlns:p14="http://schemas.microsoft.com/office/powerpoint/2010/main" val="106269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314E99CA-9AD2-C5E3-A03B-C0D0DFB3580B}"/>
              </a:ext>
            </a:extLst>
          </p:cNvPr>
          <p:cNvGrpSpPr/>
          <p:nvPr/>
        </p:nvGrpSpPr>
        <p:grpSpPr>
          <a:xfrm>
            <a:off x="2385752" y="3125573"/>
            <a:ext cx="1729048" cy="681644"/>
            <a:chOff x="2111431" y="2427315"/>
            <a:chExt cx="1729048" cy="681644"/>
          </a:xfrm>
        </p:grpSpPr>
        <p:sp>
          <p:nvSpPr>
            <p:cNvPr id="11" name="Oval 10">
              <a:extLst>
                <a:ext uri="{FF2B5EF4-FFF2-40B4-BE49-F238E27FC236}">
                  <a16:creationId xmlns:a16="http://schemas.microsoft.com/office/drawing/2014/main" id="{384EEAB2-739B-7641-BD68-329BDFAA43E1}"/>
                </a:ext>
              </a:extLst>
            </p:cNvPr>
            <p:cNvSpPr/>
            <p:nvPr/>
          </p:nvSpPr>
          <p:spPr>
            <a:xfrm>
              <a:off x="2111431" y="2427315"/>
              <a:ext cx="1729048" cy="68164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E77BE3E-7919-6713-656C-71531D10D086}"/>
                </a:ext>
              </a:extLst>
            </p:cNvPr>
            <p:cNvSpPr txBox="1"/>
            <p:nvPr/>
          </p:nvSpPr>
          <p:spPr>
            <a:xfrm>
              <a:off x="2335875" y="2585257"/>
              <a:ext cx="1280160" cy="365760"/>
            </a:xfrm>
            <a:prstGeom prst="rect">
              <a:avLst/>
            </a:prstGeom>
            <a:noFill/>
          </p:spPr>
          <p:txBody>
            <a:bodyPr wrap="square" rtlCol="0">
              <a:spAutoFit/>
            </a:bodyPr>
            <a:lstStyle/>
            <a:p>
              <a:pPr algn="ctr"/>
              <a:r>
                <a:rPr lang="en-US" dirty="0">
                  <a:solidFill>
                    <a:srgbClr val="FF0000"/>
                  </a:solidFill>
                </a:rPr>
                <a:t>Resources</a:t>
              </a:r>
            </a:p>
          </p:txBody>
        </p:sp>
      </p:grpSp>
      <p:grpSp>
        <p:nvGrpSpPr>
          <p:cNvPr id="19" name="Group 18">
            <a:extLst>
              <a:ext uri="{FF2B5EF4-FFF2-40B4-BE49-F238E27FC236}">
                <a16:creationId xmlns:a16="http://schemas.microsoft.com/office/drawing/2014/main" id="{D9F9B4DB-45A6-A629-9E20-BC6DAED2BCCB}"/>
              </a:ext>
            </a:extLst>
          </p:cNvPr>
          <p:cNvGrpSpPr/>
          <p:nvPr/>
        </p:nvGrpSpPr>
        <p:grpSpPr>
          <a:xfrm>
            <a:off x="5231476" y="3814946"/>
            <a:ext cx="1729048" cy="681644"/>
            <a:chOff x="5231476" y="3112531"/>
            <a:chExt cx="1729048" cy="681644"/>
          </a:xfrm>
          <a:noFill/>
        </p:grpSpPr>
        <p:sp>
          <p:nvSpPr>
            <p:cNvPr id="14" name="Oval 13">
              <a:extLst>
                <a:ext uri="{FF2B5EF4-FFF2-40B4-BE49-F238E27FC236}">
                  <a16:creationId xmlns:a16="http://schemas.microsoft.com/office/drawing/2014/main" id="{17A2A81B-ED37-5C81-AB2F-EDDE1BED6EB5}"/>
                </a:ext>
              </a:extLst>
            </p:cNvPr>
            <p:cNvSpPr/>
            <p:nvPr/>
          </p:nvSpPr>
          <p:spPr>
            <a:xfrm>
              <a:off x="5231476" y="3112531"/>
              <a:ext cx="1729048" cy="681644"/>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64F10DD9-37FE-A81C-88B1-8ABCBC6830C2}"/>
                </a:ext>
              </a:extLst>
            </p:cNvPr>
            <p:cNvSpPr txBox="1"/>
            <p:nvPr/>
          </p:nvSpPr>
          <p:spPr>
            <a:xfrm>
              <a:off x="5547360" y="3268687"/>
              <a:ext cx="1097280" cy="369332"/>
            </a:xfrm>
            <a:prstGeom prst="rect">
              <a:avLst/>
            </a:prstGeom>
            <a:grpFill/>
          </p:spPr>
          <p:txBody>
            <a:bodyPr wrap="square" rtlCol="0">
              <a:spAutoFit/>
            </a:bodyPr>
            <a:lstStyle/>
            <a:p>
              <a:pPr algn="ctr"/>
              <a:r>
                <a:rPr lang="en-US" b="1" dirty="0">
                  <a:solidFill>
                    <a:srgbClr val="FF0000"/>
                  </a:solidFill>
                </a:rPr>
                <a:t>Learners</a:t>
              </a:r>
            </a:p>
          </p:txBody>
        </p:sp>
      </p:grpSp>
      <p:grpSp>
        <p:nvGrpSpPr>
          <p:cNvPr id="18" name="Group 17">
            <a:extLst>
              <a:ext uri="{FF2B5EF4-FFF2-40B4-BE49-F238E27FC236}">
                <a16:creationId xmlns:a16="http://schemas.microsoft.com/office/drawing/2014/main" id="{3793803D-9C15-94B8-1EAB-E2C5CDB9385F}"/>
              </a:ext>
            </a:extLst>
          </p:cNvPr>
          <p:cNvGrpSpPr/>
          <p:nvPr/>
        </p:nvGrpSpPr>
        <p:grpSpPr>
          <a:xfrm>
            <a:off x="3250276" y="5265455"/>
            <a:ext cx="1729048" cy="681644"/>
            <a:chOff x="3250276" y="4694289"/>
            <a:chExt cx="1729048" cy="681644"/>
          </a:xfrm>
          <a:noFill/>
        </p:grpSpPr>
        <p:sp>
          <p:nvSpPr>
            <p:cNvPr id="15" name="Oval 14">
              <a:extLst>
                <a:ext uri="{FF2B5EF4-FFF2-40B4-BE49-F238E27FC236}">
                  <a16:creationId xmlns:a16="http://schemas.microsoft.com/office/drawing/2014/main" id="{F80D2BEE-6F52-F48D-9738-AF987846791A}"/>
                </a:ext>
              </a:extLst>
            </p:cNvPr>
            <p:cNvSpPr/>
            <p:nvPr/>
          </p:nvSpPr>
          <p:spPr>
            <a:xfrm>
              <a:off x="3250276" y="4694289"/>
              <a:ext cx="1729048" cy="681644"/>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4046E82D-F423-9FE0-9494-2564CAC21BD8}"/>
                </a:ext>
              </a:extLst>
            </p:cNvPr>
            <p:cNvSpPr txBox="1"/>
            <p:nvPr/>
          </p:nvSpPr>
          <p:spPr>
            <a:xfrm>
              <a:off x="3358342" y="4850445"/>
              <a:ext cx="1512916" cy="369332"/>
            </a:xfrm>
            <a:prstGeom prst="rect">
              <a:avLst/>
            </a:prstGeom>
            <a:grpFill/>
          </p:spPr>
          <p:txBody>
            <a:bodyPr wrap="square" rtlCol="0">
              <a:spAutoFit/>
            </a:bodyPr>
            <a:lstStyle/>
            <a:p>
              <a:pPr algn="ctr"/>
              <a:r>
                <a:rPr lang="en-US" dirty="0">
                  <a:solidFill>
                    <a:srgbClr val="FF0000"/>
                  </a:solidFill>
                </a:rPr>
                <a:t>Teachers</a:t>
              </a:r>
            </a:p>
          </p:txBody>
        </p:sp>
      </p:grpSp>
      <p:grpSp>
        <p:nvGrpSpPr>
          <p:cNvPr id="22" name="Group 21">
            <a:extLst>
              <a:ext uri="{FF2B5EF4-FFF2-40B4-BE49-F238E27FC236}">
                <a16:creationId xmlns:a16="http://schemas.microsoft.com/office/drawing/2014/main" id="{AAAD30A9-9111-36A8-B0C2-AD3716821343}"/>
              </a:ext>
            </a:extLst>
          </p:cNvPr>
          <p:cNvGrpSpPr/>
          <p:nvPr/>
        </p:nvGrpSpPr>
        <p:grpSpPr>
          <a:xfrm>
            <a:off x="7160033" y="5265455"/>
            <a:ext cx="1729048" cy="681644"/>
            <a:chOff x="6918964" y="4694289"/>
            <a:chExt cx="1729048" cy="681644"/>
          </a:xfrm>
        </p:grpSpPr>
        <p:sp>
          <p:nvSpPr>
            <p:cNvPr id="16" name="Oval 15">
              <a:extLst>
                <a:ext uri="{FF2B5EF4-FFF2-40B4-BE49-F238E27FC236}">
                  <a16:creationId xmlns:a16="http://schemas.microsoft.com/office/drawing/2014/main" id="{CB5ADCD6-B392-94A5-6886-AC3AF4FA1AF9}"/>
                </a:ext>
              </a:extLst>
            </p:cNvPr>
            <p:cNvSpPr/>
            <p:nvPr/>
          </p:nvSpPr>
          <p:spPr>
            <a:xfrm>
              <a:off x="6918964" y="4694289"/>
              <a:ext cx="1729048" cy="68164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E8F6BFB9-C86C-DC27-245C-0804241064ED}"/>
                </a:ext>
              </a:extLst>
            </p:cNvPr>
            <p:cNvSpPr txBox="1"/>
            <p:nvPr/>
          </p:nvSpPr>
          <p:spPr>
            <a:xfrm>
              <a:off x="7268099" y="4852231"/>
              <a:ext cx="1030779" cy="365760"/>
            </a:xfrm>
            <a:prstGeom prst="rect">
              <a:avLst/>
            </a:prstGeom>
            <a:noFill/>
          </p:spPr>
          <p:txBody>
            <a:bodyPr wrap="square" rtlCol="0">
              <a:spAutoFit/>
            </a:bodyPr>
            <a:lstStyle/>
            <a:p>
              <a:pPr algn="ctr"/>
              <a:r>
                <a:rPr lang="en-US" dirty="0">
                  <a:solidFill>
                    <a:srgbClr val="FF0000"/>
                  </a:solidFill>
                </a:rPr>
                <a:t>Content</a:t>
              </a:r>
            </a:p>
          </p:txBody>
        </p:sp>
      </p:grpSp>
      <p:grpSp>
        <p:nvGrpSpPr>
          <p:cNvPr id="17" name="Group 16">
            <a:extLst>
              <a:ext uri="{FF2B5EF4-FFF2-40B4-BE49-F238E27FC236}">
                <a16:creationId xmlns:a16="http://schemas.microsoft.com/office/drawing/2014/main" id="{B7210FC4-3C91-340F-8E5B-EAC56DA6B765}"/>
              </a:ext>
            </a:extLst>
          </p:cNvPr>
          <p:cNvGrpSpPr/>
          <p:nvPr/>
        </p:nvGrpSpPr>
        <p:grpSpPr>
          <a:xfrm>
            <a:off x="7675423" y="2967631"/>
            <a:ext cx="1729048" cy="681644"/>
            <a:chOff x="7628315" y="2405950"/>
            <a:chExt cx="1729048" cy="681644"/>
          </a:xfrm>
          <a:noFill/>
        </p:grpSpPr>
        <p:sp>
          <p:nvSpPr>
            <p:cNvPr id="13" name="Oval 12">
              <a:extLst>
                <a:ext uri="{FF2B5EF4-FFF2-40B4-BE49-F238E27FC236}">
                  <a16:creationId xmlns:a16="http://schemas.microsoft.com/office/drawing/2014/main" id="{B2FFEB91-1E3F-21D0-82B2-8E06B1635C12}"/>
                </a:ext>
              </a:extLst>
            </p:cNvPr>
            <p:cNvSpPr/>
            <p:nvPr/>
          </p:nvSpPr>
          <p:spPr>
            <a:xfrm>
              <a:off x="7628315" y="2405950"/>
              <a:ext cx="1729048" cy="681644"/>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EA8B2EFF-8362-7431-186A-E15ECEBDC98F}"/>
                </a:ext>
              </a:extLst>
            </p:cNvPr>
            <p:cNvSpPr txBox="1"/>
            <p:nvPr/>
          </p:nvSpPr>
          <p:spPr>
            <a:xfrm>
              <a:off x="7902635" y="2563892"/>
              <a:ext cx="1180408" cy="369332"/>
            </a:xfrm>
            <a:prstGeom prst="rect">
              <a:avLst/>
            </a:prstGeom>
            <a:grpFill/>
          </p:spPr>
          <p:txBody>
            <a:bodyPr wrap="square" rtlCol="0">
              <a:spAutoFit/>
            </a:bodyPr>
            <a:lstStyle/>
            <a:p>
              <a:pPr algn="ctr"/>
              <a:r>
                <a:rPr lang="en-US" dirty="0">
                  <a:solidFill>
                    <a:srgbClr val="FF0000"/>
                  </a:solidFill>
                </a:rPr>
                <a:t>Pedagogy</a:t>
              </a:r>
            </a:p>
          </p:txBody>
        </p:sp>
      </p:grpSp>
      <p:grpSp>
        <p:nvGrpSpPr>
          <p:cNvPr id="20" name="Group 19">
            <a:extLst>
              <a:ext uri="{FF2B5EF4-FFF2-40B4-BE49-F238E27FC236}">
                <a16:creationId xmlns:a16="http://schemas.microsoft.com/office/drawing/2014/main" id="{E5B9844D-3679-8E85-1E02-0E9F0AAF962E}"/>
              </a:ext>
            </a:extLst>
          </p:cNvPr>
          <p:cNvGrpSpPr/>
          <p:nvPr/>
        </p:nvGrpSpPr>
        <p:grpSpPr>
          <a:xfrm>
            <a:off x="5194964" y="1829405"/>
            <a:ext cx="1729048" cy="681644"/>
            <a:chOff x="5191301" y="1297401"/>
            <a:chExt cx="1729048" cy="681644"/>
          </a:xfrm>
          <a:noFill/>
        </p:grpSpPr>
        <p:sp>
          <p:nvSpPr>
            <p:cNvPr id="12" name="Oval 11">
              <a:extLst>
                <a:ext uri="{FF2B5EF4-FFF2-40B4-BE49-F238E27FC236}">
                  <a16:creationId xmlns:a16="http://schemas.microsoft.com/office/drawing/2014/main" id="{8E767FC0-E4A6-5CFC-C6B1-692DCC366D90}"/>
                </a:ext>
              </a:extLst>
            </p:cNvPr>
            <p:cNvSpPr/>
            <p:nvPr/>
          </p:nvSpPr>
          <p:spPr>
            <a:xfrm>
              <a:off x="5191301" y="1297401"/>
              <a:ext cx="1729048" cy="681644"/>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5A83F77E-A4E7-CE6B-F8E4-F0EF2FB6075C}"/>
                </a:ext>
              </a:extLst>
            </p:cNvPr>
            <p:cNvSpPr txBox="1"/>
            <p:nvPr/>
          </p:nvSpPr>
          <p:spPr>
            <a:xfrm>
              <a:off x="5494716" y="1453557"/>
              <a:ext cx="1122218" cy="369332"/>
            </a:xfrm>
            <a:prstGeom prst="rect">
              <a:avLst/>
            </a:prstGeom>
            <a:grpFill/>
          </p:spPr>
          <p:txBody>
            <a:bodyPr wrap="square" rtlCol="0">
              <a:spAutoFit/>
            </a:bodyPr>
            <a:lstStyle/>
            <a:p>
              <a:pPr algn="ctr"/>
              <a:r>
                <a:rPr lang="en-US" b="1" dirty="0">
                  <a:solidFill>
                    <a:srgbClr val="FF0000"/>
                  </a:solidFill>
                </a:rPr>
                <a:t>Space</a:t>
              </a:r>
            </a:p>
          </p:txBody>
        </p:sp>
      </p:grpSp>
      <p:sp>
        <p:nvSpPr>
          <p:cNvPr id="55" name="Title 54">
            <a:extLst>
              <a:ext uri="{FF2B5EF4-FFF2-40B4-BE49-F238E27FC236}">
                <a16:creationId xmlns:a16="http://schemas.microsoft.com/office/drawing/2014/main" id="{387257B2-9FFB-050E-47A2-4E8AA213E276}"/>
              </a:ext>
            </a:extLst>
          </p:cNvPr>
          <p:cNvSpPr>
            <a:spLocks noGrp="1"/>
          </p:cNvSpPr>
          <p:nvPr>
            <p:ph type="title"/>
          </p:nvPr>
        </p:nvSpPr>
        <p:spPr/>
        <p:txBody>
          <a:bodyPr/>
          <a:lstStyle/>
          <a:p>
            <a:r>
              <a:rPr lang="en-US" dirty="0"/>
              <a:t>Everything affects everything else</a:t>
            </a:r>
          </a:p>
        </p:txBody>
      </p:sp>
      <p:cxnSp>
        <p:nvCxnSpPr>
          <p:cNvPr id="9" name="Straight Arrow Connector 8">
            <a:extLst>
              <a:ext uri="{FF2B5EF4-FFF2-40B4-BE49-F238E27FC236}">
                <a16:creationId xmlns:a16="http://schemas.microsoft.com/office/drawing/2014/main" id="{2A21EB12-84DE-634B-73FD-C501D51105AB}"/>
              </a:ext>
            </a:extLst>
          </p:cNvPr>
          <p:cNvCxnSpPr>
            <a:endCxn id="13" idx="1"/>
          </p:cNvCxnSpPr>
          <p:nvPr/>
        </p:nvCxnSpPr>
        <p:spPr>
          <a:xfrm>
            <a:off x="6895158" y="2354893"/>
            <a:ext cx="1033478" cy="712562"/>
          </a:xfrm>
          <a:prstGeom prst="straightConnector1">
            <a:avLst/>
          </a:prstGeom>
          <a:ln w="38100">
            <a:solidFill>
              <a:srgbClr val="FF0000"/>
            </a:solidFill>
            <a:prstDash val="dash"/>
            <a:tailEnd type="stealth" w="lg" len="lg"/>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FE4CB71D-8497-051F-D435-A3E28F4DCCAD}"/>
              </a:ext>
            </a:extLst>
          </p:cNvPr>
          <p:cNvCxnSpPr/>
          <p:nvPr/>
        </p:nvCxnSpPr>
        <p:spPr>
          <a:xfrm flipH="1">
            <a:off x="4871258" y="3649275"/>
            <a:ext cx="3153299" cy="1772336"/>
          </a:xfrm>
          <a:prstGeom prst="straightConnector1">
            <a:avLst/>
          </a:prstGeom>
          <a:ln w="38100">
            <a:solidFill>
              <a:srgbClr val="FF0000"/>
            </a:solidFill>
            <a:prstDash val="dash"/>
            <a:tailEnd type="stealth" w="lg" len="lg"/>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CB4D3DB0-28EA-3C38-86B7-8008300E8409}"/>
              </a:ext>
            </a:extLst>
          </p:cNvPr>
          <p:cNvCxnSpPr>
            <a:endCxn id="11" idx="4"/>
          </p:cNvCxnSpPr>
          <p:nvPr/>
        </p:nvCxnSpPr>
        <p:spPr>
          <a:xfrm flipH="1" flipV="1">
            <a:off x="3250276" y="3807217"/>
            <a:ext cx="611311" cy="1558062"/>
          </a:xfrm>
          <a:prstGeom prst="straightConnector1">
            <a:avLst/>
          </a:prstGeom>
          <a:ln w="38100">
            <a:solidFill>
              <a:srgbClr val="FF0000"/>
            </a:solidFill>
            <a:prstDash val="dash"/>
            <a:tailEnd type="stealth" w="lg" len="lg"/>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E671FE3B-7E5A-8519-0D22-10862B3F1CC4}"/>
              </a:ext>
            </a:extLst>
          </p:cNvPr>
          <p:cNvCxnSpPr/>
          <p:nvPr/>
        </p:nvCxnSpPr>
        <p:spPr>
          <a:xfrm>
            <a:off x="3861587" y="3807217"/>
            <a:ext cx="3298446" cy="1558062"/>
          </a:xfrm>
          <a:prstGeom prst="straightConnector1">
            <a:avLst/>
          </a:prstGeom>
          <a:ln w="38100">
            <a:solidFill>
              <a:srgbClr val="FF0000"/>
            </a:solidFill>
            <a:prstDash val="dash"/>
            <a:tailEnd type="stealth" w="lg" len="lg"/>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2EF1AEFC-103C-FBD8-0D86-DD3B8B6C4BB2}"/>
              </a:ext>
            </a:extLst>
          </p:cNvPr>
          <p:cNvCxnSpPr>
            <a:endCxn id="14" idx="5"/>
          </p:cNvCxnSpPr>
          <p:nvPr/>
        </p:nvCxnSpPr>
        <p:spPr>
          <a:xfrm flipH="1" flipV="1">
            <a:off x="6707311" y="4396766"/>
            <a:ext cx="801857" cy="868689"/>
          </a:xfrm>
          <a:prstGeom prst="straightConnector1">
            <a:avLst/>
          </a:prstGeom>
          <a:ln w="38100">
            <a:solidFill>
              <a:srgbClr val="FF0000"/>
            </a:solidFill>
            <a:prstDash val="dash"/>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8652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2000"/>
                                        <p:tgtEl>
                                          <p:spTgt spid="9"/>
                                        </p:tgtEl>
                                      </p:cBhvr>
                                    </p:animEffect>
                                  </p:childTnLst>
                                </p:cTn>
                              </p:par>
                            </p:childTnLst>
                          </p:cTn>
                        </p:par>
                        <p:par>
                          <p:cTn id="8" fill="hold">
                            <p:stCondLst>
                              <p:cond delay="2000"/>
                            </p:stCondLst>
                            <p:childTnLst>
                              <p:par>
                                <p:cTn id="9" presetID="22" presetClass="entr" presetSubtype="2"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right)">
                                      <p:cBhvr>
                                        <p:cTn id="11" dur="2000"/>
                                        <p:tgtEl>
                                          <p:spTgt spid="23"/>
                                        </p:tgtEl>
                                      </p:cBhvr>
                                    </p:animEffect>
                                  </p:childTnLst>
                                </p:cTn>
                              </p:par>
                            </p:childTnLst>
                          </p:cTn>
                        </p:par>
                        <p:par>
                          <p:cTn id="12" fill="hold">
                            <p:stCondLst>
                              <p:cond delay="4000"/>
                            </p:stCondLst>
                            <p:childTnLst>
                              <p:par>
                                <p:cTn id="13" presetID="22" presetClass="entr" presetSubtype="4" fill="hold"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wipe(down)">
                                      <p:cBhvr>
                                        <p:cTn id="15" dur="2000"/>
                                        <p:tgtEl>
                                          <p:spTgt spid="27"/>
                                        </p:tgtEl>
                                      </p:cBhvr>
                                    </p:animEffect>
                                  </p:childTnLst>
                                </p:cTn>
                              </p:par>
                            </p:childTnLst>
                          </p:cTn>
                        </p:par>
                        <p:par>
                          <p:cTn id="16" fill="hold">
                            <p:stCondLst>
                              <p:cond delay="6000"/>
                            </p:stCondLst>
                            <p:childTnLst>
                              <p:par>
                                <p:cTn id="17" presetID="22" presetClass="entr" presetSubtype="8" fill="hold"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left)">
                                      <p:cBhvr>
                                        <p:cTn id="19" dur="2000"/>
                                        <p:tgtEl>
                                          <p:spTgt spid="31"/>
                                        </p:tgtEl>
                                      </p:cBhvr>
                                    </p:animEffect>
                                  </p:childTnLst>
                                </p:cTn>
                              </p:par>
                            </p:childTnLst>
                          </p:cTn>
                        </p:par>
                        <p:par>
                          <p:cTn id="20" fill="hold">
                            <p:stCondLst>
                              <p:cond delay="8000"/>
                            </p:stCondLst>
                            <p:childTnLst>
                              <p:par>
                                <p:cTn id="21" presetID="22" presetClass="entr" presetSubtype="4" fill="hold"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wipe(down)">
                                      <p:cBhvr>
                                        <p:cTn id="23" dur="2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2FF4D59D-BA70-D589-C0D5-5A4961AF503B}"/>
              </a:ext>
            </a:extLst>
          </p:cNvPr>
          <p:cNvSpPr>
            <a:spLocks noGrp="1"/>
          </p:cNvSpPr>
          <p:nvPr>
            <p:ph type="title"/>
          </p:nvPr>
        </p:nvSpPr>
        <p:spPr>
          <a:xfrm>
            <a:off x="640080" y="325369"/>
            <a:ext cx="4368602" cy="1956841"/>
          </a:xfrm>
        </p:spPr>
        <p:txBody>
          <a:bodyPr anchor="b">
            <a:normAutofit fontScale="90000"/>
          </a:bodyPr>
          <a:lstStyle/>
          <a:p>
            <a:r>
              <a:rPr lang="en-US" sz="5000" kern="1200" dirty="0">
                <a:latin typeface="+mj-lt"/>
                <a:ea typeface="+mj-ea"/>
                <a:cs typeface="+mj-cs"/>
              </a:rPr>
              <a:t>What is spatial Inclusive Design?</a:t>
            </a:r>
            <a:endParaRPr lang="en-US" sz="5000" dirty="0"/>
          </a:p>
        </p:txBody>
      </p:sp>
      <p:sp>
        <p:nvSpPr>
          <p:cNvPr id="1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E5A34DA0-A6EE-D1BD-AD08-A50B51A3C896}"/>
              </a:ext>
            </a:extLst>
          </p:cNvPr>
          <p:cNvSpPr>
            <a:spLocks noGrp="1"/>
          </p:cNvSpPr>
          <p:nvPr>
            <p:ph idx="1"/>
          </p:nvPr>
        </p:nvSpPr>
        <p:spPr>
          <a:xfrm>
            <a:off x="640080" y="2872899"/>
            <a:ext cx="4243589" cy="3320668"/>
          </a:xfrm>
        </p:spPr>
        <p:txBody>
          <a:bodyPr>
            <a:normAutofit/>
          </a:bodyPr>
          <a:lstStyle/>
          <a:p>
            <a:r>
              <a:rPr lang="en-GB" sz="2200" dirty="0"/>
              <a:t>Inclusive [spatial] design is about making places everyone can use.</a:t>
            </a:r>
            <a:endParaRPr lang="en-US" sz="2200" dirty="0"/>
          </a:p>
          <a:p>
            <a:r>
              <a:rPr lang="en-GB" sz="2200" dirty="0"/>
              <a:t>Inclusive design aims to remove the barriers that create undue effort and separation. It enables everyone to participate equally, confidently and independently in everyday activities.</a:t>
            </a:r>
            <a:endParaRPr lang="en-US" sz="2200" dirty="0"/>
          </a:p>
          <a:p>
            <a:endParaRPr lang="en-US" sz="2200" dirty="0"/>
          </a:p>
        </p:txBody>
      </p:sp>
      <p:pic>
        <p:nvPicPr>
          <p:cNvPr id="3" name="Picture 2">
            <a:extLst>
              <a:ext uri="{FF2B5EF4-FFF2-40B4-BE49-F238E27FC236}">
                <a16:creationId xmlns:a16="http://schemas.microsoft.com/office/drawing/2014/main" id="{12D9825B-2DC5-20B8-E6EB-BC5B8716470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2" name="TextBox 1">
            <a:extLst>
              <a:ext uri="{FF2B5EF4-FFF2-40B4-BE49-F238E27FC236}">
                <a16:creationId xmlns:a16="http://schemas.microsoft.com/office/drawing/2014/main" id="{D8B01A30-99B8-F5CD-4825-4D2A1A13BC67}"/>
              </a:ext>
            </a:extLst>
          </p:cNvPr>
          <p:cNvSpPr txBox="1"/>
          <p:nvPr/>
        </p:nvSpPr>
        <p:spPr>
          <a:xfrm>
            <a:off x="914401" y="6193567"/>
            <a:ext cx="1645920" cy="307777"/>
          </a:xfrm>
          <a:prstGeom prst="rect">
            <a:avLst/>
          </a:prstGeom>
          <a:noFill/>
        </p:spPr>
        <p:txBody>
          <a:bodyPr wrap="square" rtlCol="0">
            <a:spAutoFit/>
          </a:bodyPr>
          <a:lstStyle/>
          <a:p>
            <a:r>
              <a:rPr lang="en-US" sz="1400" i="1" dirty="0"/>
              <a:t>CABE 2006</a:t>
            </a:r>
          </a:p>
        </p:txBody>
      </p:sp>
    </p:spTree>
    <p:extLst>
      <p:ext uri="{BB962C8B-B14F-4D97-AF65-F5344CB8AC3E}">
        <p14:creationId xmlns:p14="http://schemas.microsoft.com/office/powerpoint/2010/main" val="545209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4171</TotalTime>
  <Words>1285</Words>
  <Application>Microsoft Macintosh PowerPoint</Application>
  <PresentationFormat>Widescreen</PresentationFormat>
  <Paragraphs>267</Paragraphs>
  <Slides>30</Slides>
  <Notes>14</Notes>
  <HiddenSlides>2</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Calibri</vt:lpstr>
      <vt:lpstr>Calibri Light</vt:lpstr>
      <vt:lpstr>Office Theme</vt:lpstr>
      <vt:lpstr>Creating Inclusive Learning Environments for the 21st Century</vt:lpstr>
      <vt:lpstr>PowerPoint Presentation</vt:lpstr>
      <vt:lpstr>PowerPoint Presentation</vt:lpstr>
      <vt:lpstr>Some questions to ask today:</vt:lpstr>
      <vt:lpstr>Space is a multi-layered conversation</vt:lpstr>
      <vt:lpstr>Think of space as part of the learning system</vt:lpstr>
      <vt:lpstr>Everything affects everything else</vt:lpstr>
      <vt:lpstr>Everything affects everything else</vt:lpstr>
      <vt:lpstr>What is spatial Inclusive Design?</vt:lpstr>
      <vt:lpstr>Inclusive design …</vt:lpstr>
      <vt:lpstr>Inclusive Design</vt:lpstr>
      <vt:lpstr>…but inclusive design is also a process</vt:lpstr>
      <vt:lpstr>PowerPoint Presentation</vt:lpstr>
      <vt:lpstr>Co-creation, Co-design, Co-production</vt:lpstr>
      <vt:lpstr>Participatory Design</vt:lpstr>
      <vt:lpstr>Participatory Design</vt:lpstr>
      <vt:lpstr>Universal Design for Learning</vt:lpstr>
      <vt:lpstr>Some areas of particular focus</vt:lpstr>
      <vt:lpstr>Getting the acoustics right</vt:lpstr>
      <vt:lpstr>PowerPoint Presentation</vt:lpstr>
      <vt:lpstr>PowerPoint Presentation</vt:lpstr>
      <vt:lpstr>PowerPoint Presentation</vt:lpstr>
      <vt:lpstr>Flexibility is more than just about space</vt:lpstr>
      <vt:lpstr>How inclusive is this?</vt:lpstr>
      <vt:lpstr>… and this?</vt:lpstr>
      <vt:lpstr>What about this?</vt:lpstr>
      <vt:lpstr>PowerPoint Presentation</vt:lpstr>
      <vt:lpstr>PowerPoint Presentation</vt:lpstr>
      <vt:lpstr>PowerPoint Presentation</vt:lpstr>
      <vt:lpstr>Grazie mille!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Alastair Blyth</dc:creator>
  <cp:lastModifiedBy>Alastair Blyth</cp:lastModifiedBy>
  <cp:revision>3</cp:revision>
  <dcterms:created xsi:type="dcterms:W3CDTF">2022-10-22T18:28:08Z</dcterms:created>
  <dcterms:modified xsi:type="dcterms:W3CDTF">2022-11-29T14:46:38Z</dcterms:modified>
</cp:coreProperties>
</file>