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8" r:id="rId3"/>
    <p:sldId id="275" r:id="rId4"/>
    <p:sldId id="293" r:id="rId5"/>
    <p:sldId id="286" r:id="rId6"/>
    <p:sldId id="285" r:id="rId7"/>
    <p:sldId id="288" r:id="rId8"/>
    <p:sldId id="259" r:id="rId9"/>
    <p:sldId id="287" r:id="rId10"/>
    <p:sldId id="294" r:id="rId11"/>
    <p:sldId id="278" r:id="rId12"/>
    <p:sldId id="289" r:id="rId13"/>
    <p:sldId id="290" r:id="rId14"/>
    <p:sldId id="291" r:id="rId15"/>
    <p:sldId id="284" r:id="rId16"/>
    <p:sldId id="292" r:id="rId17"/>
    <p:sldId id="295" r:id="rId18"/>
    <p:sldId id="296" r:id="rId1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>
        <p:scale>
          <a:sx n="64" d="100"/>
          <a:sy n="64" d="100"/>
        </p:scale>
        <p:origin x="84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5E583-A8B1-4CF2-AA16-52856D826A4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4850FD-110A-4E31-8C47-AB401E4D836C}">
      <dgm:prSet phldrT="[Text]"/>
      <dgm:spPr/>
      <dgm:t>
        <a:bodyPr/>
        <a:lstStyle/>
        <a:p>
          <a:r>
            <a:rPr lang="en-GB" dirty="0"/>
            <a:t>COMPASSION</a:t>
          </a:r>
        </a:p>
      </dgm:t>
    </dgm:pt>
    <dgm:pt modelId="{D622E5B2-29C5-4A65-9832-DBE3AF7C2AC7}" type="parTrans" cxnId="{272613FC-6420-41A1-B2BB-7187B7004398}">
      <dgm:prSet/>
      <dgm:spPr/>
      <dgm:t>
        <a:bodyPr/>
        <a:lstStyle/>
        <a:p>
          <a:endParaRPr lang="en-GB"/>
        </a:p>
      </dgm:t>
    </dgm:pt>
    <dgm:pt modelId="{007B4295-EF84-4909-83D1-4CAA25237FB4}" type="sibTrans" cxnId="{272613FC-6420-41A1-B2BB-7187B7004398}">
      <dgm:prSet/>
      <dgm:spPr/>
      <dgm:t>
        <a:bodyPr/>
        <a:lstStyle/>
        <a:p>
          <a:endParaRPr lang="en-GB"/>
        </a:p>
      </dgm:t>
    </dgm:pt>
    <dgm:pt modelId="{176B726F-B98F-4BF5-98BD-A13B3F331FAD}">
      <dgm:prSet phldrT="[Text]"/>
      <dgm:spPr/>
      <dgm:t>
        <a:bodyPr/>
        <a:lstStyle/>
        <a:p>
          <a:r>
            <a:rPr lang="en-GB" dirty="0"/>
            <a:t>INTERNATIONAL</a:t>
          </a:r>
        </a:p>
      </dgm:t>
    </dgm:pt>
    <dgm:pt modelId="{2C6A79D9-5FF0-4AB8-A49E-15E35A1225BE}" type="parTrans" cxnId="{031543EF-B529-43D4-A80E-D771F4AF5299}">
      <dgm:prSet/>
      <dgm:spPr/>
      <dgm:t>
        <a:bodyPr/>
        <a:lstStyle/>
        <a:p>
          <a:endParaRPr lang="en-GB"/>
        </a:p>
      </dgm:t>
    </dgm:pt>
    <dgm:pt modelId="{344C3ABA-37C0-499A-85E0-83DF73445232}" type="sibTrans" cxnId="{031543EF-B529-43D4-A80E-D771F4AF5299}">
      <dgm:prSet/>
      <dgm:spPr/>
      <dgm:t>
        <a:bodyPr/>
        <a:lstStyle/>
        <a:p>
          <a:endParaRPr lang="en-GB"/>
        </a:p>
      </dgm:t>
    </dgm:pt>
    <dgm:pt modelId="{E630625E-CBFA-43C9-8091-FFEE5F38F8F9}">
      <dgm:prSet phldrT="[Text]"/>
      <dgm:spPr/>
      <dgm:t>
        <a:bodyPr/>
        <a:lstStyle/>
        <a:p>
          <a:r>
            <a:rPr lang="en-GB" dirty="0"/>
            <a:t>INNOVATION</a:t>
          </a:r>
        </a:p>
      </dgm:t>
    </dgm:pt>
    <dgm:pt modelId="{B462B878-1F0A-4D01-9857-53DBF1968BDC}" type="parTrans" cxnId="{F2F40A3F-C20A-47A2-87D0-833231773AE8}">
      <dgm:prSet/>
      <dgm:spPr/>
      <dgm:t>
        <a:bodyPr/>
        <a:lstStyle/>
        <a:p>
          <a:endParaRPr lang="en-GB"/>
        </a:p>
      </dgm:t>
    </dgm:pt>
    <dgm:pt modelId="{CEF55CC0-3E09-4130-AA1E-CB02C702CDC8}" type="sibTrans" cxnId="{F2F40A3F-C20A-47A2-87D0-833231773AE8}">
      <dgm:prSet/>
      <dgm:spPr/>
      <dgm:t>
        <a:bodyPr/>
        <a:lstStyle/>
        <a:p>
          <a:endParaRPr lang="en-GB"/>
        </a:p>
      </dgm:t>
    </dgm:pt>
    <dgm:pt modelId="{87082BEA-1E4A-4ECF-88BA-6F2677C7BA5D}">
      <dgm:prSet phldrT="[Text]"/>
      <dgm:spPr/>
      <dgm:t>
        <a:bodyPr/>
        <a:lstStyle/>
        <a:p>
          <a:r>
            <a:rPr lang="en-GB" dirty="0"/>
            <a:t>RESEARCH INTO TEACHING</a:t>
          </a:r>
        </a:p>
      </dgm:t>
    </dgm:pt>
    <dgm:pt modelId="{609FB4C3-498B-4DB2-930B-4C9129F6871F}" type="parTrans" cxnId="{A34708DA-613B-4C19-9134-DF2650E624ED}">
      <dgm:prSet/>
      <dgm:spPr/>
      <dgm:t>
        <a:bodyPr/>
        <a:lstStyle/>
        <a:p>
          <a:endParaRPr lang="en-GB"/>
        </a:p>
      </dgm:t>
    </dgm:pt>
    <dgm:pt modelId="{DC8287A2-2ADD-40C6-AE1E-362340045C04}" type="sibTrans" cxnId="{A34708DA-613B-4C19-9134-DF2650E624ED}">
      <dgm:prSet/>
      <dgm:spPr/>
      <dgm:t>
        <a:bodyPr/>
        <a:lstStyle/>
        <a:p>
          <a:endParaRPr lang="en-GB"/>
        </a:p>
      </dgm:t>
    </dgm:pt>
    <dgm:pt modelId="{5330E56F-398A-4CC7-AD8E-E6467E7116F2}">
      <dgm:prSet phldrT="[Text]"/>
      <dgm:spPr/>
      <dgm:t>
        <a:bodyPr/>
        <a:lstStyle/>
        <a:p>
          <a:r>
            <a:rPr lang="en-GB" dirty="0"/>
            <a:t>EMPLOYABILITY </a:t>
          </a:r>
        </a:p>
      </dgm:t>
    </dgm:pt>
    <dgm:pt modelId="{CAE4DA87-73D5-4407-A922-074F5DE71E67}" type="parTrans" cxnId="{78BC099A-95EC-4A92-8CDA-E00CA1E59369}">
      <dgm:prSet/>
      <dgm:spPr/>
      <dgm:t>
        <a:bodyPr/>
        <a:lstStyle/>
        <a:p>
          <a:endParaRPr lang="en-GB"/>
        </a:p>
      </dgm:t>
    </dgm:pt>
    <dgm:pt modelId="{D9CF5287-5A10-4A7C-A969-FA9013BD040B}" type="sibTrans" cxnId="{78BC099A-95EC-4A92-8CDA-E00CA1E59369}">
      <dgm:prSet/>
      <dgm:spPr/>
      <dgm:t>
        <a:bodyPr/>
        <a:lstStyle/>
        <a:p>
          <a:endParaRPr lang="en-GB"/>
        </a:p>
      </dgm:t>
    </dgm:pt>
    <dgm:pt modelId="{E4FFC485-060D-4BB6-9367-EB34DDEA5E33}" type="pres">
      <dgm:prSet presAssocID="{CB45E583-A8B1-4CF2-AA16-52856D826A41}" presName="linear" presStyleCnt="0">
        <dgm:presLayoutVars>
          <dgm:dir/>
          <dgm:animLvl val="lvl"/>
          <dgm:resizeHandles val="exact"/>
        </dgm:presLayoutVars>
      </dgm:prSet>
      <dgm:spPr/>
    </dgm:pt>
    <dgm:pt modelId="{8BE4D841-257C-42E5-BFB2-F2C187245590}" type="pres">
      <dgm:prSet presAssocID="{8C4850FD-110A-4E31-8C47-AB401E4D836C}" presName="parentLin" presStyleCnt="0"/>
      <dgm:spPr/>
    </dgm:pt>
    <dgm:pt modelId="{17313B88-B134-441A-A5B9-31700989E4C6}" type="pres">
      <dgm:prSet presAssocID="{8C4850FD-110A-4E31-8C47-AB401E4D836C}" presName="parentLeftMargin" presStyleLbl="node1" presStyleIdx="0" presStyleCnt="5"/>
      <dgm:spPr/>
    </dgm:pt>
    <dgm:pt modelId="{99EF4B2E-78B1-4D40-AE96-DA509D89BD7D}" type="pres">
      <dgm:prSet presAssocID="{8C4850FD-110A-4E31-8C47-AB401E4D83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BB03EA-F0B0-4C41-A159-0CE55E2D5C66}" type="pres">
      <dgm:prSet presAssocID="{8C4850FD-110A-4E31-8C47-AB401E4D836C}" presName="negativeSpace" presStyleCnt="0"/>
      <dgm:spPr/>
    </dgm:pt>
    <dgm:pt modelId="{61AB089E-C03A-44D7-B71E-880FE14F676E}" type="pres">
      <dgm:prSet presAssocID="{8C4850FD-110A-4E31-8C47-AB401E4D836C}" presName="childText" presStyleLbl="conFgAcc1" presStyleIdx="0" presStyleCnt="5">
        <dgm:presLayoutVars>
          <dgm:bulletEnabled val="1"/>
        </dgm:presLayoutVars>
      </dgm:prSet>
      <dgm:spPr/>
    </dgm:pt>
    <dgm:pt modelId="{5342C379-1FA7-4AE9-9406-A39B6AE74B70}" type="pres">
      <dgm:prSet presAssocID="{007B4295-EF84-4909-83D1-4CAA25237FB4}" presName="spaceBetweenRectangles" presStyleCnt="0"/>
      <dgm:spPr/>
    </dgm:pt>
    <dgm:pt modelId="{F7E24ED6-FFE0-428F-8AEB-93CAC91B6D7E}" type="pres">
      <dgm:prSet presAssocID="{176B726F-B98F-4BF5-98BD-A13B3F331FAD}" presName="parentLin" presStyleCnt="0"/>
      <dgm:spPr/>
    </dgm:pt>
    <dgm:pt modelId="{EC300DF9-31AB-45D8-AF82-906BE0DCD4C0}" type="pres">
      <dgm:prSet presAssocID="{176B726F-B98F-4BF5-98BD-A13B3F331FAD}" presName="parentLeftMargin" presStyleLbl="node1" presStyleIdx="0" presStyleCnt="5"/>
      <dgm:spPr/>
    </dgm:pt>
    <dgm:pt modelId="{143A0466-9AB1-47D1-9706-4D3E23B2ABD5}" type="pres">
      <dgm:prSet presAssocID="{176B726F-B98F-4BF5-98BD-A13B3F331F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590CB3B-5B70-4A08-B03A-C7B4B935BC69}" type="pres">
      <dgm:prSet presAssocID="{176B726F-B98F-4BF5-98BD-A13B3F331FAD}" presName="negativeSpace" presStyleCnt="0"/>
      <dgm:spPr/>
    </dgm:pt>
    <dgm:pt modelId="{5EBE9C0C-2931-40A7-8C42-EA8D8667849F}" type="pres">
      <dgm:prSet presAssocID="{176B726F-B98F-4BF5-98BD-A13B3F331FAD}" presName="childText" presStyleLbl="conFgAcc1" presStyleIdx="1" presStyleCnt="5">
        <dgm:presLayoutVars>
          <dgm:bulletEnabled val="1"/>
        </dgm:presLayoutVars>
      </dgm:prSet>
      <dgm:spPr/>
    </dgm:pt>
    <dgm:pt modelId="{17C4D799-A608-467E-9B8B-DC1C7ED46F86}" type="pres">
      <dgm:prSet presAssocID="{344C3ABA-37C0-499A-85E0-83DF73445232}" presName="spaceBetweenRectangles" presStyleCnt="0"/>
      <dgm:spPr/>
    </dgm:pt>
    <dgm:pt modelId="{59B18350-947C-4782-8AA9-B8F1F1FED511}" type="pres">
      <dgm:prSet presAssocID="{E630625E-CBFA-43C9-8091-FFEE5F38F8F9}" presName="parentLin" presStyleCnt="0"/>
      <dgm:spPr/>
    </dgm:pt>
    <dgm:pt modelId="{F080FF23-F937-4A25-A21A-5F648DF59376}" type="pres">
      <dgm:prSet presAssocID="{E630625E-CBFA-43C9-8091-FFEE5F38F8F9}" presName="parentLeftMargin" presStyleLbl="node1" presStyleIdx="1" presStyleCnt="5"/>
      <dgm:spPr/>
    </dgm:pt>
    <dgm:pt modelId="{27AC5266-B11C-49E4-92A8-27F39C359312}" type="pres">
      <dgm:prSet presAssocID="{E630625E-CBFA-43C9-8091-FFEE5F38F8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904083D-ABB2-4DC6-BCA1-CA29F9B96C93}" type="pres">
      <dgm:prSet presAssocID="{E630625E-CBFA-43C9-8091-FFEE5F38F8F9}" presName="negativeSpace" presStyleCnt="0"/>
      <dgm:spPr/>
    </dgm:pt>
    <dgm:pt modelId="{7B29DBD6-91B2-4EC3-AD40-8E04689451E7}" type="pres">
      <dgm:prSet presAssocID="{E630625E-CBFA-43C9-8091-FFEE5F38F8F9}" presName="childText" presStyleLbl="conFgAcc1" presStyleIdx="2" presStyleCnt="5">
        <dgm:presLayoutVars>
          <dgm:bulletEnabled val="1"/>
        </dgm:presLayoutVars>
      </dgm:prSet>
      <dgm:spPr/>
    </dgm:pt>
    <dgm:pt modelId="{8C7AC895-B811-413E-A930-4E4A6707D2ED}" type="pres">
      <dgm:prSet presAssocID="{CEF55CC0-3E09-4130-AA1E-CB02C702CDC8}" presName="spaceBetweenRectangles" presStyleCnt="0"/>
      <dgm:spPr/>
    </dgm:pt>
    <dgm:pt modelId="{80FC6285-45CF-4667-9D37-1077F516E9F4}" type="pres">
      <dgm:prSet presAssocID="{87082BEA-1E4A-4ECF-88BA-6F2677C7BA5D}" presName="parentLin" presStyleCnt="0"/>
      <dgm:spPr/>
    </dgm:pt>
    <dgm:pt modelId="{D43EEE65-B147-4428-B2F8-034B2BEE89A8}" type="pres">
      <dgm:prSet presAssocID="{87082BEA-1E4A-4ECF-88BA-6F2677C7BA5D}" presName="parentLeftMargin" presStyleLbl="node1" presStyleIdx="2" presStyleCnt="5"/>
      <dgm:spPr/>
    </dgm:pt>
    <dgm:pt modelId="{ACCDB0BF-1381-4612-8E87-69F47452B290}" type="pres">
      <dgm:prSet presAssocID="{87082BEA-1E4A-4ECF-88BA-6F2677C7BA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E398FB2-40DB-4984-83DE-D19BE83A9B80}" type="pres">
      <dgm:prSet presAssocID="{87082BEA-1E4A-4ECF-88BA-6F2677C7BA5D}" presName="negativeSpace" presStyleCnt="0"/>
      <dgm:spPr/>
    </dgm:pt>
    <dgm:pt modelId="{51D1D22B-80DA-4591-984A-C37A4E2905B8}" type="pres">
      <dgm:prSet presAssocID="{87082BEA-1E4A-4ECF-88BA-6F2677C7BA5D}" presName="childText" presStyleLbl="conFgAcc1" presStyleIdx="3" presStyleCnt="5">
        <dgm:presLayoutVars>
          <dgm:bulletEnabled val="1"/>
        </dgm:presLayoutVars>
      </dgm:prSet>
      <dgm:spPr/>
    </dgm:pt>
    <dgm:pt modelId="{785A27D2-FF6C-4AE2-8AE3-18147E76E40F}" type="pres">
      <dgm:prSet presAssocID="{DC8287A2-2ADD-40C6-AE1E-362340045C04}" presName="spaceBetweenRectangles" presStyleCnt="0"/>
      <dgm:spPr/>
    </dgm:pt>
    <dgm:pt modelId="{6A65000F-5217-490D-9B8E-2C6E92A522CE}" type="pres">
      <dgm:prSet presAssocID="{5330E56F-398A-4CC7-AD8E-E6467E7116F2}" presName="parentLin" presStyleCnt="0"/>
      <dgm:spPr/>
    </dgm:pt>
    <dgm:pt modelId="{5A63A259-CFB3-40DA-8504-5834EDB61DE2}" type="pres">
      <dgm:prSet presAssocID="{5330E56F-398A-4CC7-AD8E-E6467E7116F2}" presName="parentLeftMargin" presStyleLbl="node1" presStyleIdx="3" presStyleCnt="5"/>
      <dgm:spPr/>
    </dgm:pt>
    <dgm:pt modelId="{146E3B9A-FA4F-4883-8DA7-822BC4FE8929}" type="pres">
      <dgm:prSet presAssocID="{5330E56F-398A-4CC7-AD8E-E6467E7116F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525FBFB-D48D-41FB-8FFF-7401C661E7F9}" type="pres">
      <dgm:prSet presAssocID="{5330E56F-398A-4CC7-AD8E-E6467E7116F2}" presName="negativeSpace" presStyleCnt="0"/>
      <dgm:spPr/>
    </dgm:pt>
    <dgm:pt modelId="{2326D63C-F3EA-4EDA-9265-F647D2974FC1}" type="pres">
      <dgm:prSet presAssocID="{5330E56F-398A-4CC7-AD8E-E6467E7116F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D5AA1D-0511-4148-B449-C241C31B1F8F}" type="presOf" srcId="{87082BEA-1E4A-4ECF-88BA-6F2677C7BA5D}" destId="{D43EEE65-B147-4428-B2F8-034B2BEE89A8}" srcOrd="0" destOrd="0" presId="urn:microsoft.com/office/officeart/2005/8/layout/list1"/>
    <dgm:cxn modelId="{80B8D31D-BEB0-43B1-9E4C-DABC2ECAB9E2}" type="presOf" srcId="{87082BEA-1E4A-4ECF-88BA-6F2677C7BA5D}" destId="{ACCDB0BF-1381-4612-8E87-69F47452B290}" srcOrd="1" destOrd="0" presId="urn:microsoft.com/office/officeart/2005/8/layout/list1"/>
    <dgm:cxn modelId="{38697625-462C-41A8-8612-DF59AF9C581D}" type="presOf" srcId="{5330E56F-398A-4CC7-AD8E-E6467E7116F2}" destId="{146E3B9A-FA4F-4883-8DA7-822BC4FE8929}" srcOrd="1" destOrd="0" presId="urn:microsoft.com/office/officeart/2005/8/layout/list1"/>
    <dgm:cxn modelId="{5A3D7E38-183D-4106-9A0C-278EFC9C288D}" type="presOf" srcId="{8C4850FD-110A-4E31-8C47-AB401E4D836C}" destId="{99EF4B2E-78B1-4D40-AE96-DA509D89BD7D}" srcOrd="1" destOrd="0" presId="urn:microsoft.com/office/officeart/2005/8/layout/list1"/>
    <dgm:cxn modelId="{F2F40A3F-C20A-47A2-87D0-833231773AE8}" srcId="{CB45E583-A8B1-4CF2-AA16-52856D826A41}" destId="{E630625E-CBFA-43C9-8091-FFEE5F38F8F9}" srcOrd="2" destOrd="0" parTransId="{B462B878-1F0A-4D01-9857-53DBF1968BDC}" sibTransId="{CEF55CC0-3E09-4130-AA1E-CB02C702CDC8}"/>
    <dgm:cxn modelId="{2050CC5B-BA07-417E-8A7E-53283690F25F}" type="presOf" srcId="{8C4850FD-110A-4E31-8C47-AB401E4D836C}" destId="{17313B88-B134-441A-A5B9-31700989E4C6}" srcOrd="0" destOrd="0" presId="urn:microsoft.com/office/officeart/2005/8/layout/list1"/>
    <dgm:cxn modelId="{4B032342-9A8B-43EE-9FF1-07512C43ACF9}" type="presOf" srcId="{E630625E-CBFA-43C9-8091-FFEE5F38F8F9}" destId="{F080FF23-F937-4A25-A21A-5F648DF59376}" srcOrd="0" destOrd="0" presId="urn:microsoft.com/office/officeart/2005/8/layout/list1"/>
    <dgm:cxn modelId="{874F0599-5F29-4434-8843-80EF5BE05EE2}" type="presOf" srcId="{176B726F-B98F-4BF5-98BD-A13B3F331FAD}" destId="{EC300DF9-31AB-45D8-AF82-906BE0DCD4C0}" srcOrd="0" destOrd="0" presId="urn:microsoft.com/office/officeart/2005/8/layout/list1"/>
    <dgm:cxn modelId="{78BC099A-95EC-4A92-8CDA-E00CA1E59369}" srcId="{CB45E583-A8B1-4CF2-AA16-52856D826A41}" destId="{5330E56F-398A-4CC7-AD8E-E6467E7116F2}" srcOrd="4" destOrd="0" parTransId="{CAE4DA87-73D5-4407-A922-074F5DE71E67}" sibTransId="{D9CF5287-5A10-4A7C-A969-FA9013BD040B}"/>
    <dgm:cxn modelId="{F44A2DB3-E152-401D-81BE-B69D2CC4EFBE}" type="presOf" srcId="{5330E56F-398A-4CC7-AD8E-E6467E7116F2}" destId="{5A63A259-CFB3-40DA-8504-5834EDB61DE2}" srcOrd="0" destOrd="0" presId="urn:microsoft.com/office/officeart/2005/8/layout/list1"/>
    <dgm:cxn modelId="{2499DDB5-98A4-46F2-854C-5BA24426DDFB}" type="presOf" srcId="{E630625E-CBFA-43C9-8091-FFEE5F38F8F9}" destId="{27AC5266-B11C-49E4-92A8-27F39C359312}" srcOrd="1" destOrd="0" presId="urn:microsoft.com/office/officeart/2005/8/layout/list1"/>
    <dgm:cxn modelId="{78993BC2-4C5B-41EC-8D9E-0E38E2A39EAC}" type="presOf" srcId="{176B726F-B98F-4BF5-98BD-A13B3F331FAD}" destId="{143A0466-9AB1-47D1-9706-4D3E23B2ABD5}" srcOrd="1" destOrd="0" presId="urn:microsoft.com/office/officeart/2005/8/layout/list1"/>
    <dgm:cxn modelId="{2B08CFCB-30BA-49C2-84CD-C70EAB0054FD}" type="presOf" srcId="{CB45E583-A8B1-4CF2-AA16-52856D826A41}" destId="{E4FFC485-060D-4BB6-9367-EB34DDEA5E33}" srcOrd="0" destOrd="0" presId="urn:microsoft.com/office/officeart/2005/8/layout/list1"/>
    <dgm:cxn modelId="{A34708DA-613B-4C19-9134-DF2650E624ED}" srcId="{CB45E583-A8B1-4CF2-AA16-52856D826A41}" destId="{87082BEA-1E4A-4ECF-88BA-6F2677C7BA5D}" srcOrd="3" destOrd="0" parTransId="{609FB4C3-498B-4DB2-930B-4C9129F6871F}" sibTransId="{DC8287A2-2ADD-40C6-AE1E-362340045C04}"/>
    <dgm:cxn modelId="{031543EF-B529-43D4-A80E-D771F4AF5299}" srcId="{CB45E583-A8B1-4CF2-AA16-52856D826A41}" destId="{176B726F-B98F-4BF5-98BD-A13B3F331FAD}" srcOrd="1" destOrd="0" parTransId="{2C6A79D9-5FF0-4AB8-A49E-15E35A1225BE}" sibTransId="{344C3ABA-37C0-499A-85E0-83DF73445232}"/>
    <dgm:cxn modelId="{272613FC-6420-41A1-B2BB-7187B7004398}" srcId="{CB45E583-A8B1-4CF2-AA16-52856D826A41}" destId="{8C4850FD-110A-4E31-8C47-AB401E4D836C}" srcOrd="0" destOrd="0" parTransId="{D622E5B2-29C5-4A65-9832-DBE3AF7C2AC7}" sibTransId="{007B4295-EF84-4909-83D1-4CAA25237FB4}"/>
    <dgm:cxn modelId="{BAD7D211-05D8-4445-8A92-0250B4957B26}" type="presParOf" srcId="{E4FFC485-060D-4BB6-9367-EB34DDEA5E33}" destId="{8BE4D841-257C-42E5-BFB2-F2C187245590}" srcOrd="0" destOrd="0" presId="urn:microsoft.com/office/officeart/2005/8/layout/list1"/>
    <dgm:cxn modelId="{5024D75A-152C-4C22-8867-593968039440}" type="presParOf" srcId="{8BE4D841-257C-42E5-BFB2-F2C187245590}" destId="{17313B88-B134-441A-A5B9-31700989E4C6}" srcOrd="0" destOrd="0" presId="urn:microsoft.com/office/officeart/2005/8/layout/list1"/>
    <dgm:cxn modelId="{9E34A5DD-A2EC-4537-9A95-FB5114749419}" type="presParOf" srcId="{8BE4D841-257C-42E5-BFB2-F2C187245590}" destId="{99EF4B2E-78B1-4D40-AE96-DA509D89BD7D}" srcOrd="1" destOrd="0" presId="urn:microsoft.com/office/officeart/2005/8/layout/list1"/>
    <dgm:cxn modelId="{10BA062B-C535-434A-8BC4-4968035D27F3}" type="presParOf" srcId="{E4FFC485-060D-4BB6-9367-EB34DDEA5E33}" destId="{5EBB03EA-F0B0-4C41-A159-0CE55E2D5C66}" srcOrd="1" destOrd="0" presId="urn:microsoft.com/office/officeart/2005/8/layout/list1"/>
    <dgm:cxn modelId="{3C4FEA9E-9F8D-4686-A8EB-1BEF5995B8A4}" type="presParOf" srcId="{E4FFC485-060D-4BB6-9367-EB34DDEA5E33}" destId="{61AB089E-C03A-44D7-B71E-880FE14F676E}" srcOrd="2" destOrd="0" presId="urn:microsoft.com/office/officeart/2005/8/layout/list1"/>
    <dgm:cxn modelId="{7D79D0D3-3607-4D70-9881-855FD2F770D3}" type="presParOf" srcId="{E4FFC485-060D-4BB6-9367-EB34DDEA5E33}" destId="{5342C379-1FA7-4AE9-9406-A39B6AE74B70}" srcOrd="3" destOrd="0" presId="urn:microsoft.com/office/officeart/2005/8/layout/list1"/>
    <dgm:cxn modelId="{4F209FDF-24B8-4E13-9E76-C56910B8E414}" type="presParOf" srcId="{E4FFC485-060D-4BB6-9367-EB34DDEA5E33}" destId="{F7E24ED6-FFE0-428F-8AEB-93CAC91B6D7E}" srcOrd="4" destOrd="0" presId="urn:microsoft.com/office/officeart/2005/8/layout/list1"/>
    <dgm:cxn modelId="{C72E7872-3900-49D1-9223-41757DCCFD76}" type="presParOf" srcId="{F7E24ED6-FFE0-428F-8AEB-93CAC91B6D7E}" destId="{EC300DF9-31AB-45D8-AF82-906BE0DCD4C0}" srcOrd="0" destOrd="0" presId="urn:microsoft.com/office/officeart/2005/8/layout/list1"/>
    <dgm:cxn modelId="{E522179D-D12E-4544-944F-BCD773B85C11}" type="presParOf" srcId="{F7E24ED6-FFE0-428F-8AEB-93CAC91B6D7E}" destId="{143A0466-9AB1-47D1-9706-4D3E23B2ABD5}" srcOrd="1" destOrd="0" presId="urn:microsoft.com/office/officeart/2005/8/layout/list1"/>
    <dgm:cxn modelId="{B448B50B-75ED-4083-BB94-E1964AA3B08A}" type="presParOf" srcId="{E4FFC485-060D-4BB6-9367-EB34DDEA5E33}" destId="{6590CB3B-5B70-4A08-B03A-C7B4B935BC69}" srcOrd="5" destOrd="0" presId="urn:microsoft.com/office/officeart/2005/8/layout/list1"/>
    <dgm:cxn modelId="{5FD545C8-2583-4B29-A9AF-9C264EEB6BFF}" type="presParOf" srcId="{E4FFC485-060D-4BB6-9367-EB34DDEA5E33}" destId="{5EBE9C0C-2931-40A7-8C42-EA8D8667849F}" srcOrd="6" destOrd="0" presId="urn:microsoft.com/office/officeart/2005/8/layout/list1"/>
    <dgm:cxn modelId="{812F8FB6-216D-4CA5-A86B-38C85B35AED8}" type="presParOf" srcId="{E4FFC485-060D-4BB6-9367-EB34DDEA5E33}" destId="{17C4D799-A608-467E-9B8B-DC1C7ED46F86}" srcOrd="7" destOrd="0" presId="urn:microsoft.com/office/officeart/2005/8/layout/list1"/>
    <dgm:cxn modelId="{A9351D2E-9BD8-4253-9F6A-0703E5E6C1A3}" type="presParOf" srcId="{E4FFC485-060D-4BB6-9367-EB34DDEA5E33}" destId="{59B18350-947C-4782-8AA9-B8F1F1FED511}" srcOrd="8" destOrd="0" presId="urn:microsoft.com/office/officeart/2005/8/layout/list1"/>
    <dgm:cxn modelId="{E1353E12-F6A9-43AB-BC65-F13D8DEDFF53}" type="presParOf" srcId="{59B18350-947C-4782-8AA9-B8F1F1FED511}" destId="{F080FF23-F937-4A25-A21A-5F648DF59376}" srcOrd="0" destOrd="0" presId="urn:microsoft.com/office/officeart/2005/8/layout/list1"/>
    <dgm:cxn modelId="{E72BD21B-379D-4E5B-8C92-5E80EF428B51}" type="presParOf" srcId="{59B18350-947C-4782-8AA9-B8F1F1FED511}" destId="{27AC5266-B11C-49E4-92A8-27F39C359312}" srcOrd="1" destOrd="0" presId="urn:microsoft.com/office/officeart/2005/8/layout/list1"/>
    <dgm:cxn modelId="{F3A79B24-F48E-4994-968D-8DABEE64ED81}" type="presParOf" srcId="{E4FFC485-060D-4BB6-9367-EB34DDEA5E33}" destId="{2904083D-ABB2-4DC6-BCA1-CA29F9B96C93}" srcOrd="9" destOrd="0" presId="urn:microsoft.com/office/officeart/2005/8/layout/list1"/>
    <dgm:cxn modelId="{B775AC36-882E-4B88-968B-60067E09DAD9}" type="presParOf" srcId="{E4FFC485-060D-4BB6-9367-EB34DDEA5E33}" destId="{7B29DBD6-91B2-4EC3-AD40-8E04689451E7}" srcOrd="10" destOrd="0" presId="urn:microsoft.com/office/officeart/2005/8/layout/list1"/>
    <dgm:cxn modelId="{3279CF76-2BCC-419A-8F2E-7166B1E8CB22}" type="presParOf" srcId="{E4FFC485-060D-4BB6-9367-EB34DDEA5E33}" destId="{8C7AC895-B811-413E-A930-4E4A6707D2ED}" srcOrd="11" destOrd="0" presId="urn:microsoft.com/office/officeart/2005/8/layout/list1"/>
    <dgm:cxn modelId="{8879C450-8441-497C-BD95-0F7E1E000CBA}" type="presParOf" srcId="{E4FFC485-060D-4BB6-9367-EB34DDEA5E33}" destId="{80FC6285-45CF-4667-9D37-1077F516E9F4}" srcOrd="12" destOrd="0" presId="urn:microsoft.com/office/officeart/2005/8/layout/list1"/>
    <dgm:cxn modelId="{594381F4-FC9E-42E5-8267-59BFAE42E6E4}" type="presParOf" srcId="{80FC6285-45CF-4667-9D37-1077F516E9F4}" destId="{D43EEE65-B147-4428-B2F8-034B2BEE89A8}" srcOrd="0" destOrd="0" presId="urn:microsoft.com/office/officeart/2005/8/layout/list1"/>
    <dgm:cxn modelId="{E8F44ADC-9C2D-4E19-B35D-D89B87D7571A}" type="presParOf" srcId="{80FC6285-45CF-4667-9D37-1077F516E9F4}" destId="{ACCDB0BF-1381-4612-8E87-69F47452B290}" srcOrd="1" destOrd="0" presId="urn:microsoft.com/office/officeart/2005/8/layout/list1"/>
    <dgm:cxn modelId="{208BB7B0-8097-4083-B534-61B85C0EDBA0}" type="presParOf" srcId="{E4FFC485-060D-4BB6-9367-EB34DDEA5E33}" destId="{CE398FB2-40DB-4984-83DE-D19BE83A9B80}" srcOrd="13" destOrd="0" presId="urn:microsoft.com/office/officeart/2005/8/layout/list1"/>
    <dgm:cxn modelId="{B1D305BB-DBD0-4449-8EBD-4E4594D69E9B}" type="presParOf" srcId="{E4FFC485-060D-4BB6-9367-EB34DDEA5E33}" destId="{51D1D22B-80DA-4591-984A-C37A4E2905B8}" srcOrd="14" destOrd="0" presId="urn:microsoft.com/office/officeart/2005/8/layout/list1"/>
    <dgm:cxn modelId="{696FDE47-202A-41AF-9C5F-AF80501DEB38}" type="presParOf" srcId="{E4FFC485-060D-4BB6-9367-EB34DDEA5E33}" destId="{785A27D2-FF6C-4AE2-8AE3-18147E76E40F}" srcOrd="15" destOrd="0" presId="urn:microsoft.com/office/officeart/2005/8/layout/list1"/>
    <dgm:cxn modelId="{6C9E152C-6C71-4F7B-92D1-B1CC20182051}" type="presParOf" srcId="{E4FFC485-060D-4BB6-9367-EB34DDEA5E33}" destId="{6A65000F-5217-490D-9B8E-2C6E92A522CE}" srcOrd="16" destOrd="0" presId="urn:microsoft.com/office/officeart/2005/8/layout/list1"/>
    <dgm:cxn modelId="{2AAAA119-06FF-4B45-8EAB-61987305BC3B}" type="presParOf" srcId="{6A65000F-5217-490D-9B8E-2C6E92A522CE}" destId="{5A63A259-CFB3-40DA-8504-5834EDB61DE2}" srcOrd="0" destOrd="0" presId="urn:microsoft.com/office/officeart/2005/8/layout/list1"/>
    <dgm:cxn modelId="{B8390ACF-723F-4968-B6F2-B63A06093EC1}" type="presParOf" srcId="{6A65000F-5217-490D-9B8E-2C6E92A522CE}" destId="{146E3B9A-FA4F-4883-8DA7-822BC4FE8929}" srcOrd="1" destOrd="0" presId="urn:microsoft.com/office/officeart/2005/8/layout/list1"/>
    <dgm:cxn modelId="{318A2A7B-23D2-4103-9F75-E4085CD99492}" type="presParOf" srcId="{E4FFC485-060D-4BB6-9367-EB34DDEA5E33}" destId="{B525FBFB-D48D-41FB-8FFF-7401C661E7F9}" srcOrd="17" destOrd="0" presId="urn:microsoft.com/office/officeart/2005/8/layout/list1"/>
    <dgm:cxn modelId="{2C435551-5599-4D76-81DD-F70C45106972}" type="presParOf" srcId="{E4FFC485-060D-4BB6-9367-EB34DDEA5E33}" destId="{2326D63C-F3EA-4EDA-9265-F647D2974FC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012EDDC6-207F-4EE3-9DEB-146599520561}">
      <dgm:prSet phldrT="[Text]" custT="1"/>
      <dgm:spPr/>
      <dgm:t>
        <a:bodyPr rtlCol="0"/>
        <a:lstStyle/>
        <a:p>
          <a:pPr rtl="0"/>
          <a:r>
            <a:rPr lang="en-GB" sz="2800" b="1" noProof="0" dirty="0"/>
            <a:t>Listen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1850CBD5-1A99-4F4F-897C-451AA66F1516}" type="parTrans" cxnId="{A9676025-22BC-4F10-8860-B270A6112553}">
      <dgm:prSet/>
      <dgm:spPr/>
      <dgm:t>
        <a:bodyPr rtlCol="0"/>
        <a:lstStyle/>
        <a:p>
          <a:pPr rtl="0"/>
          <a:endParaRPr lang="en-US"/>
        </a:p>
      </dgm:t>
    </dgm:pt>
    <dgm:pt modelId="{7985EE53-BD3D-4DB3-B5BD-6B9FFA75B9E6}" type="sibTrans" cxnId="{A9676025-22BC-4F10-8860-B270A6112553}">
      <dgm:prSet/>
      <dgm:spPr/>
      <dgm:t>
        <a:bodyPr rtlCol="0"/>
        <a:lstStyle/>
        <a:p>
          <a:pPr rtl="0"/>
          <a:endParaRPr lang="en-GB" noProof="0" dirty="0"/>
        </a:p>
      </dgm:t>
      <dgm:extLst>
        <a:ext uri="{E40237B7-FDA0-4F09-8148-C483321AD2D9}">
          <dgm14:cNvPr xmlns:dgm14="http://schemas.microsoft.com/office/drawing/2010/diagram" id="0" name="" title="Arrow between Step 1 and Step 2"/>
        </a:ext>
      </dgm:extLst>
    </dgm:pt>
    <dgm:pt modelId="{38FB0022-09EC-4D6F-86C0-C813C6F2F39A}">
      <dgm:prSet phldrT="[Text]" custT="1"/>
      <dgm:spPr/>
      <dgm:t>
        <a:bodyPr rtlCol="0"/>
        <a:lstStyle/>
        <a:p>
          <a:pPr rtl="0"/>
          <a:r>
            <a:rPr lang="en-GB" sz="2000" b="1" noProof="0" dirty="0"/>
            <a:t>Implement</a:t>
          </a:r>
        </a:p>
        <a:p>
          <a:pPr rtl="0"/>
          <a:r>
            <a:rPr lang="en-GB" sz="2000" b="1" noProof="0" dirty="0"/>
            <a:t>change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0BBE5C2-C8CF-4F12-974F-53039E6D00EC}" type="parTrans" cxnId="{9A1C775D-7DDB-48F9-97D9-490A63DE2A86}">
      <dgm:prSet/>
      <dgm:spPr/>
      <dgm:t>
        <a:bodyPr rtlCol="0"/>
        <a:lstStyle/>
        <a:p>
          <a:pPr rtl="0"/>
          <a:endParaRPr lang="en-US"/>
        </a:p>
      </dgm:t>
    </dgm:pt>
    <dgm:pt modelId="{EA86A114-EBD1-49CF-AB76-042FF3D636A5}" type="sibTrans" cxnId="{9A1C775D-7DDB-48F9-97D9-490A63DE2A86}">
      <dgm:prSet/>
      <dgm:spPr/>
      <dgm:t>
        <a:bodyPr rtlCol="0"/>
        <a:lstStyle/>
        <a:p>
          <a:pPr rtl="0"/>
          <a:endParaRPr lang="en-GB" noProof="0" dirty="0"/>
        </a:p>
      </dgm:t>
      <dgm:extLst>
        <a:ext uri="{E40237B7-FDA0-4F09-8148-C483321AD2D9}">
          <dgm14:cNvPr xmlns:dgm14="http://schemas.microsoft.com/office/drawing/2010/diagram" id="0" name="" title="Arrow between Step 3 and Step 4"/>
        </a:ext>
      </dgm:extLst>
    </dgm:pt>
    <dgm:pt modelId="{9131EDB8-27A6-42FD-A541-052EFC01D4C6}">
      <dgm:prSet phldrT="[Text]"/>
      <dgm:spPr/>
      <dgm:t>
        <a:bodyPr rtlCol="0"/>
        <a:lstStyle/>
        <a:p>
          <a:pPr rtl="0"/>
          <a:r>
            <a:rPr lang="en-GB" noProof="0" dirty="0"/>
            <a:t>Assess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6EC3601D-D6CE-49D7-9229-0442323129DA}" type="parTrans" cxnId="{198EE807-14A4-40FA-B030-5F9F79A9713E}">
      <dgm:prSet/>
      <dgm:spPr/>
      <dgm:t>
        <a:bodyPr rtlCol="0"/>
        <a:lstStyle/>
        <a:p>
          <a:pPr rtl="0"/>
          <a:endParaRPr lang="en-US"/>
        </a:p>
      </dgm:t>
    </dgm:pt>
    <dgm:pt modelId="{13A2EB04-B868-427A-B17F-16729BFA55DA}" type="sibTrans" cxnId="{198EE807-14A4-40FA-B030-5F9F79A9713E}">
      <dgm:prSet/>
      <dgm:spPr/>
      <dgm:t>
        <a:bodyPr rtlCol="0"/>
        <a:lstStyle/>
        <a:p>
          <a:pPr rtl="0"/>
          <a:endParaRPr lang="en-GB" noProof="0" dirty="0"/>
        </a:p>
      </dgm:t>
      <dgm:extLst>
        <a:ext uri="{E40237B7-FDA0-4F09-8148-C483321AD2D9}">
          <dgm14:cNvPr xmlns:dgm14="http://schemas.microsoft.com/office/drawing/2010/diagram" id="0" name="" title="Arrow between Step 4 and Step 5"/>
        </a:ext>
      </dgm:extLst>
    </dgm:pt>
    <dgm:pt modelId="{23116FF9-AEB9-43F5-882D-9ECB1FD5DE18}">
      <dgm:prSet phldrT="[Text]" custT="1"/>
      <dgm:spPr/>
      <dgm:t>
        <a:bodyPr rtlCol="0"/>
        <a:lstStyle/>
        <a:p>
          <a:pPr rtl="0"/>
          <a:r>
            <a:rPr lang="en-GB" sz="2800" noProof="0" dirty="0"/>
            <a:t>Feedback</a:t>
          </a:r>
        </a:p>
      </dgm:t>
      <dgm:extLst>
        <a:ext uri="{E40237B7-FDA0-4F09-8148-C483321AD2D9}">
          <dgm14:cNvPr xmlns:dgm14="http://schemas.microsoft.com/office/drawing/2010/diagram" id="0" name="" title="Step 5 title"/>
        </a:ext>
      </dgm:extLst>
    </dgm:pt>
    <dgm:pt modelId="{86229775-B50F-4220-B88B-07C4BA05CEAC}" type="parTrans" cxnId="{97323DE5-E2BF-422D-8188-D2445F20223B}">
      <dgm:prSet/>
      <dgm:spPr/>
      <dgm:t>
        <a:bodyPr rtlCol="0"/>
        <a:lstStyle/>
        <a:p>
          <a:pPr rtl="0"/>
          <a:endParaRPr lang="en-US"/>
        </a:p>
      </dgm:t>
    </dgm:pt>
    <dgm:pt modelId="{BEE765C7-6165-4808-9B3B-A6627557B77F}" type="sibTrans" cxnId="{97323DE5-E2BF-422D-8188-D2445F20223B}">
      <dgm:prSet/>
      <dgm:spPr/>
      <dgm:t>
        <a:bodyPr rtlCol="0"/>
        <a:lstStyle/>
        <a:p>
          <a:pPr rtl="0"/>
          <a:endParaRPr lang="en-GB" noProof="0" dirty="0"/>
        </a:p>
      </dgm:t>
      <dgm:extLst>
        <a:ext uri="{E40237B7-FDA0-4F09-8148-C483321AD2D9}">
          <dgm14:cNvPr xmlns:dgm14="http://schemas.microsoft.com/office/drawing/2010/diagram" id="0" name="" title="Arrow between Step 5 and Step 1"/>
        </a:ext>
      </dgm:extLst>
    </dgm:pt>
    <dgm:pt modelId="{DA2EE66E-1894-4E15-A659-CCDCFE4DAD65}">
      <dgm:prSet phldrT="[Text]" custT="1"/>
      <dgm:spPr/>
      <dgm:t>
        <a:bodyPr rtlCol="0"/>
        <a:lstStyle/>
        <a:p>
          <a:pPr rtl="0"/>
          <a:r>
            <a:rPr lang="en-GB" sz="2400" b="1" noProof="0" dirty="0"/>
            <a:t>Co create solutions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1005F9D-878A-4CC9-A13A-8A9C577A9239}" type="parTrans" cxnId="{64DAF508-E1BA-4EDC-A97D-EE1A011CB9E0}">
      <dgm:prSet/>
      <dgm:spPr/>
      <dgm:t>
        <a:bodyPr rtlCol="0"/>
        <a:lstStyle/>
        <a:p>
          <a:pPr rtl="0"/>
          <a:endParaRPr lang="en-US"/>
        </a:p>
      </dgm:t>
    </dgm:pt>
    <dgm:pt modelId="{612BA10D-4F4F-4BF6-9059-06A94BDAF34E}" type="sibTrans" cxnId="{64DAF508-E1BA-4EDC-A97D-EE1A011CB9E0}">
      <dgm:prSet/>
      <dgm:spPr/>
      <dgm:t>
        <a:bodyPr rtlCol="0"/>
        <a:lstStyle/>
        <a:p>
          <a:pPr rtl="0"/>
          <a:endParaRPr lang="en-GB" noProof="0" dirty="0"/>
        </a:p>
      </dgm:t>
      <dgm:extLst>
        <a:ext uri="{E40237B7-FDA0-4F09-8148-C483321AD2D9}">
          <dgm14:cNvPr xmlns:dgm14="http://schemas.microsoft.com/office/drawing/2010/diagram" id="0" name="" title="Arrow between Step 2 and Step 3"/>
        </a:ext>
      </dgm:extLs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</dgm:pt>
    <dgm:pt modelId="{558890D5-4F42-4C33-B381-CD393B37A1FF}" type="pres">
      <dgm:prSet presAssocID="{012EDDC6-207F-4EE3-9DEB-146599520561}" presName="node" presStyleLbl="node1" presStyleIdx="0" presStyleCnt="5" custScaleX="136505">
        <dgm:presLayoutVars>
          <dgm:bulletEnabled val="1"/>
        </dgm:presLayoutVars>
      </dgm:prSet>
      <dgm:spPr/>
    </dgm:pt>
    <dgm:pt modelId="{973C755A-5077-47FB-BDC0-FF7A84FD3F26}" type="pres">
      <dgm:prSet presAssocID="{7985EE53-BD3D-4DB3-B5BD-6B9FFA75B9E6}" presName="sibTrans" presStyleLbl="sibTrans2D1" presStyleIdx="0" presStyleCnt="5"/>
      <dgm:spPr/>
    </dgm:pt>
    <dgm:pt modelId="{746707A3-847D-4DEF-8437-C19565999197}" type="pres">
      <dgm:prSet presAssocID="{7985EE53-BD3D-4DB3-B5BD-6B9FFA75B9E6}" presName="connectorText" presStyleLbl="sibTrans2D1" presStyleIdx="0" presStyleCnt="5"/>
      <dgm:spPr/>
    </dgm:pt>
    <dgm:pt modelId="{7C5A343C-E262-450D-959C-A644EA0CABBE}" type="pres">
      <dgm:prSet presAssocID="{DA2EE66E-1894-4E15-A659-CCDCFE4DAD65}" presName="node" presStyleLbl="node1" presStyleIdx="1" presStyleCnt="5" custScaleX="180725">
        <dgm:presLayoutVars>
          <dgm:bulletEnabled val="1"/>
        </dgm:presLayoutVars>
      </dgm:prSet>
      <dgm:spPr/>
    </dgm:pt>
    <dgm:pt modelId="{719BC63E-F731-4648-BC28-EDC25FC57AA9}" type="pres">
      <dgm:prSet presAssocID="{612BA10D-4F4F-4BF6-9059-06A94BDAF34E}" presName="sibTrans" presStyleLbl="sibTrans2D1" presStyleIdx="1" presStyleCnt="5"/>
      <dgm:spPr/>
    </dgm:pt>
    <dgm:pt modelId="{018B9E75-742E-4303-A16C-8A821310EF15}" type="pres">
      <dgm:prSet presAssocID="{612BA10D-4F4F-4BF6-9059-06A94BDAF34E}" presName="connectorText" presStyleLbl="sibTrans2D1" presStyleIdx="1" presStyleCnt="5"/>
      <dgm:spPr/>
    </dgm:pt>
    <dgm:pt modelId="{91CB6799-0928-4E01-9EDA-41B17BB04FAF}" type="pres">
      <dgm:prSet presAssocID="{38FB0022-09EC-4D6F-86C0-C813C6F2F39A}" presName="node" presStyleLbl="node1" presStyleIdx="2" presStyleCnt="5" custScaleX="127438">
        <dgm:presLayoutVars>
          <dgm:bulletEnabled val="1"/>
        </dgm:presLayoutVars>
      </dgm:prSet>
      <dgm:spPr/>
    </dgm:pt>
    <dgm:pt modelId="{3701657F-6946-4A4C-877D-2A88A526B7E1}" type="pres">
      <dgm:prSet presAssocID="{EA86A114-EBD1-49CF-AB76-042FF3D636A5}" presName="sibTrans" presStyleLbl="sibTrans2D1" presStyleIdx="2" presStyleCnt="5"/>
      <dgm:spPr/>
    </dgm:pt>
    <dgm:pt modelId="{A60042D3-910C-4160-96CD-1A63C2C4C0FB}" type="pres">
      <dgm:prSet presAssocID="{EA86A114-EBD1-49CF-AB76-042FF3D636A5}" presName="connectorText" presStyleLbl="sibTrans2D1" presStyleIdx="2" presStyleCnt="5"/>
      <dgm:spPr/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</dgm:pt>
    <dgm:pt modelId="{3BFA7701-5D17-48E5-8EAF-0CE4B894FCD8}" type="pres">
      <dgm:prSet presAssocID="{13A2EB04-B868-427A-B17F-16729BFA55DA}" presName="sibTrans" presStyleLbl="sibTrans2D1" presStyleIdx="3" presStyleCnt="5"/>
      <dgm:spPr/>
    </dgm:pt>
    <dgm:pt modelId="{2F68EEE9-28D4-49EC-A4B1-C191492E34F2}" type="pres">
      <dgm:prSet presAssocID="{13A2EB04-B868-427A-B17F-16729BFA55DA}" presName="connectorText" presStyleLbl="sibTrans2D1" presStyleIdx="3" presStyleCnt="5"/>
      <dgm:spPr/>
    </dgm:pt>
    <dgm:pt modelId="{4DD53E4A-81C3-4CAD-B31F-4C20BA5CFCD7}" type="pres">
      <dgm:prSet presAssocID="{23116FF9-AEB9-43F5-882D-9ECB1FD5DE18}" presName="node" presStyleLbl="node1" presStyleIdx="4" presStyleCnt="5" custScaleX="160614">
        <dgm:presLayoutVars>
          <dgm:bulletEnabled val="1"/>
        </dgm:presLayoutVars>
      </dgm:prSet>
      <dgm:spPr/>
    </dgm:pt>
    <dgm:pt modelId="{670EC530-2BF9-418C-9EBE-CFD33FE15D7D}" type="pres">
      <dgm:prSet presAssocID="{BEE765C7-6165-4808-9B3B-A6627557B77F}" presName="sibTrans" presStyleLbl="sibTrans2D1" presStyleIdx="4" presStyleCnt="5"/>
      <dgm:spPr/>
    </dgm:pt>
    <dgm:pt modelId="{75E8BE9C-270B-4810-939F-EB750969C50A}" type="pres">
      <dgm:prSet presAssocID="{BEE765C7-6165-4808-9B3B-A6627557B77F}" presName="connectorText" presStyleLbl="sibTrans2D1" presStyleIdx="4" presStyleCnt="5"/>
      <dgm:spPr/>
    </dgm:pt>
  </dgm:ptLst>
  <dgm:cxnLst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3C5DB-AD72-46BE-9158-F80AB49C5B7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ED4F16-8D8A-4838-9BFE-3DC9FA6A4171}">
      <dgm:prSet phldrT="[Text]"/>
      <dgm:spPr/>
      <dgm:t>
        <a:bodyPr/>
        <a:lstStyle/>
        <a:p>
          <a:r>
            <a:rPr lang="en-GB" dirty="0"/>
            <a:t>HEALTH</a:t>
          </a:r>
        </a:p>
      </dgm:t>
    </dgm:pt>
    <dgm:pt modelId="{4251E90F-F245-4349-92D0-2C02D6B90803}" type="parTrans" cxnId="{501D10A1-CD62-4BC4-AFBF-C4F4E91C9EA4}">
      <dgm:prSet/>
      <dgm:spPr/>
      <dgm:t>
        <a:bodyPr/>
        <a:lstStyle/>
        <a:p>
          <a:endParaRPr lang="en-GB"/>
        </a:p>
      </dgm:t>
    </dgm:pt>
    <dgm:pt modelId="{2062ADCE-430B-460F-B13C-7726CF65A8AD}" type="sibTrans" cxnId="{501D10A1-CD62-4BC4-AFBF-C4F4E91C9EA4}">
      <dgm:prSet/>
      <dgm:spPr/>
      <dgm:t>
        <a:bodyPr/>
        <a:lstStyle/>
        <a:p>
          <a:endParaRPr lang="en-GB"/>
        </a:p>
      </dgm:t>
    </dgm:pt>
    <dgm:pt modelId="{700AD7EE-2C3D-4098-B45B-ADCE9DF0A7DF}">
      <dgm:prSet phldrT="[Text]"/>
      <dgm:spPr/>
      <dgm:t>
        <a:bodyPr/>
        <a:lstStyle/>
        <a:p>
          <a:r>
            <a:rPr lang="en-GB" dirty="0"/>
            <a:t>NUTRITION</a:t>
          </a:r>
        </a:p>
      </dgm:t>
    </dgm:pt>
    <dgm:pt modelId="{7DAAC9CB-C5AA-4E31-813E-76280EB8DD58}" type="parTrans" cxnId="{5F5B70C1-F9F2-4BB3-8D1E-E7C8E7374494}">
      <dgm:prSet/>
      <dgm:spPr/>
      <dgm:t>
        <a:bodyPr/>
        <a:lstStyle/>
        <a:p>
          <a:endParaRPr lang="en-GB"/>
        </a:p>
      </dgm:t>
    </dgm:pt>
    <dgm:pt modelId="{A156F86F-560C-44A2-AB3B-23587D6A2BA5}" type="sibTrans" cxnId="{5F5B70C1-F9F2-4BB3-8D1E-E7C8E7374494}">
      <dgm:prSet/>
      <dgm:spPr/>
      <dgm:t>
        <a:bodyPr/>
        <a:lstStyle/>
        <a:p>
          <a:endParaRPr lang="en-GB"/>
        </a:p>
      </dgm:t>
    </dgm:pt>
    <dgm:pt modelId="{85F5B02C-AFF5-4B3C-A5C6-8015D3AAEDA9}">
      <dgm:prSet phldrT="[Text]"/>
      <dgm:spPr/>
      <dgm:t>
        <a:bodyPr/>
        <a:lstStyle/>
        <a:p>
          <a:r>
            <a:rPr lang="en-GB" dirty="0"/>
            <a:t>FOOD SECURITY</a:t>
          </a:r>
        </a:p>
      </dgm:t>
    </dgm:pt>
    <dgm:pt modelId="{375953A7-0735-4A17-B5D7-C7F420C4A775}" type="parTrans" cxnId="{CD058E63-A7A4-401F-8EEE-FE6E0AEC7CB3}">
      <dgm:prSet/>
      <dgm:spPr/>
      <dgm:t>
        <a:bodyPr/>
        <a:lstStyle/>
        <a:p>
          <a:endParaRPr lang="en-GB"/>
        </a:p>
      </dgm:t>
    </dgm:pt>
    <dgm:pt modelId="{B4EB3E86-FCFD-48FE-8933-D394286F02B4}" type="sibTrans" cxnId="{CD058E63-A7A4-401F-8EEE-FE6E0AEC7CB3}">
      <dgm:prSet/>
      <dgm:spPr/>
      <dgm:t>
        <a:bodyPr/>
        <a:lstStyle/>
        <a:p>
          <a:endParaRPr lang="en-GB"/>
        </a:p>
      </dgm:t>
    </dgm:pt>
    <dgm:pt modelId="{F2046787-2FF1-4F94-A4E8-5DFD10828C4E}">
      <dgm:prSet phldrT="[Text]"/>
      <dgm:spPr/>
      <dgm:t>
        <a:bodyPr/>
        <a:lstStyle/>
        <a:p>
          <a:r>
            <a:rPr lang="en-GB" dirty="0"/>
            <a:t>WATER</a:t>
          </a:r>
        </a:p>
      </dgm:t>
    </dgm:pt>
    <dgm:pt modelId="{2153DF61-B46C-4F6A-9ECC-F96CD33AD325}" type="parTrans" cxnId="{89DBBD5E-0BA7-42DC-B7EB-946EA16AB214}">
      <dgm:prSet/>
      <dgm:spPr/>
      <dgm:t>
        <a:bodyPr/>
        <a:lstStyle/>
        <a:p>
          <a:endParaRPr lang="en-GB"/>
        </a:p>
      </dgm:t>
    </dgm:pt>
    <dgm:pt modelId="{A1E21BC8-CA21-499E-A55F-FC869F45C1E6}" type="sibTrans" cxnId="{89DBBD5E-0BA7-42DC-B7EB-946EA16AB214}">
      <dgm:prSet/>
      <dgm:spPr/>
      <dgm:t>
        <a:bodyPr/>
        <a:lstStyle/>
        <a:p>
          <a:endParaRPr lang="en-GB"/>
        </a:p>
      </dgm:t>
    </dgm:pt>
    <dgm:pt modelId="{6CB59E40-72EE-4ABD-9102-EEE1052E7B62}">
      <dgm:prSet phldrT="[Text]"/>
      <dgm:spPr/>
      <dgm:t>
        <a:bodyPr/>
        <a:lstStyle/>
        <a:p>
          <a:r>
            <a:rPr lang="en-GB" dirty="0"/>
            <a:t>REDUCING INEQUALITIES</a:t>
          </a:r>
        </a:p>
      </dgm:t>
    </dgm:pt>
    <dgm:pt modelId="{76FA4FE2-DA87-4879-9B88-B932FC2AB06F}" type="parTrans" cxnId="{25D060CE-93DC-4A13-9819-81E541270093}">
      <dgm:prSet/>
      <dgm:spPr/>
      <dgm:t>
        <a:bodyPr/>
        <a:lstStyle/>
        <a:p>
          <a:endParaRPr lang="en-GB"/>
        </a:p>
      </dgm:t>
    </dgm:pt>
    <dgm:pt modelId="{35222EDD-724E-4EB0-B33E-B8187AEEA8E3}" type="sibTrans" cxnId="{25D060CE-93DC-4A13-9819-81E541270093}">
      <dgm:prSet/>
      <dgm:spPr/>
      <dgm:t>
        <a:bodyPr/>
        <a:lstStyle/>
        <a:p>
          <a:endParaRPr lang="en-GB"/>
        </a:p>
      </dgm:t>
    </dgm:pt>
    <dgm:pt modelId="{82AF920F-35C7-441C-BF37-554D1AAF5800}" type="pres">
      <dgm:prSet presAssocID="{A403C5DB-AD72-46BE-9158-F80AB49C5B71}" presName="cycle" presStyleCnt="0">
        <dgm:presLayoutVars>
          <dgm:dir/>
          <dgm:resizeHandles val="exact"/>
        </dgm:presLayoutVars>
      </dgm:prSet>
      <dgm:spPr/>
    </dgm:pt>
    <dgm:pt modelId="{15FD6CFC-4CC3-4029-B2FE-5E97C7A1163F}" type="pres">
      <dgm:prSet presAssocID="{1FED4F16-8D8A-4838-9BFE-3DC9FA6A4171}" presName="node" presStyleLbl="node1" presStyleIdx="0" presStyleCnt="5">
        <dgm:presLayoutVars>
          <dgm:bulletEnabled val="1"/>
        </dgm:presLayoutVars>
      </dgm:prSet>
      <dgm:spPr/>
    </dgm:pt>
    <dgm:pt modelId="{5F4FD813-57E7-446A-8984-82ADE537B331}" type="pres">
      <dgm:prSet presAssocID="{1FED4F16-8D8A-4838-9BFE-3DC9FA6A4171}" presName="spNode" presStyleCnt="0"/>
      <dgm:spPr/>
    </dgm:pt>
    <dgm:pt modelId="{6B53B9C0-F915-4856-991A-2843B8D7B1B2}" type="pres">
      <dgm:prSet presAssocID="{2062ADCE-430B-460F-B13C-7726CF65A8AD}" presName="sibTrans" presStyleLbl="sibTrans1D1" presStyleIdx="0" presStyleCnt="5"/>
      <dgm:spPr/>
    </dgm:pt>
    <dgm:pt modelId="{7621F8A9-5351-44F6-980C-D7A6FFF5CD6F}" type="pres">
      <dgm:prSet presAssocID="{700AD7EE-2C3D-4098-B45B-ADCE9DF0A7DF}" presName="node" presStyleLbl="node1" presStyleIdx="1" presStyleCnt="5">
        <dgm:presLayoutVars>
          <dgm:bulletEnabled val="1"/>
        </dgm:presLayoutVars>
      </dgm:prSet>
      <dgm:spPr/>
    </dgm:pt>
    <dgm:pt modelId="{3E84A68A-115D-4ACF-8E35-88E234E78E19}" type="pres">
      <dgm:prSet presAssocID="{700AD7EE-2C3D-4098-B45B-ADCE9DF0A7DF}" presName="spNode" presStyleCnt="0"/>
      <dgm:spPr/>
    </dgm:pt>
    <dgm:pt modelId="{0EE26712-DC7A-4562-B01D-64831BFDE14B}" type="pres">
      <dgm:prSet presAssocID="{A156F86F-560C-44A2-AB3B-23587D6A2BA5}" presName="sibTrans" presStyleLbl="sibTrans1D1" presStyleIdx="1" presStyleCnt="5"/>
      <dgm:spPr/>
    </dgm:pt>
    <dgm:pt modelId="{34938156-76E7-48BA-A1A5-5D532B845342}" type="pres">
      <dgm:prSet presAssocID="{85F5B02C-AFF5-4B3C-A5C6-8015D3AAEDA9}" presName="node" presStyleLbl="node1" presStyleIdx="2" presStyleCnt="5">
        <dgm:presLayoutVars>
          <dgm:bulletEnabled val="1"/>
        </dgm:presLayoutVars>
      </dgm:prSet>
      <dgm:spPr/>
    </dgm:pt>
    <dgm:pt modelId="{F81025B1-444F-41FE-8021-046669E467DA}" type="pres">
      <dgm:prSet presAssocID="{85F5B02C-AFF5-4B3C-A5C6-8015D3AAEDA9}" presName="spNode" presStyleCnt="0"/>
      <dgm:spPr/>
    </dgm:pt>
    <dgm:pt modelId="{DEE43A2E-A070-48CA-AF5C-F502B98C09BA}" type="pres">
      <dgm:prSet presAssocID="{B4EB3E86-FCFD-48FE-8933-D394286F02B4}" presName="sibTrans" presStyleLbl="sibTrans1D1" presStyleIdx="2" presStyleCnt="5"/>
      <dgm:spPr/>
    </dgm:pt>
    <dgm:pt modelId="{4048FBDB-0A61-4479-9D0E-F6CF6A1CD665}" type="pres">
      <dgm:prSet presAssocID="{F2046787-2FF1-4F94-A4E8-5DFD10828C4E}" presName="node" presStyleLbl="node1" presStyleIdx="3" presStyleCnt="5">
        <dgm:presLayoutVars>
          <dgm:bulletEnabled val="1"/>
        </dgm:presLayoutVars>
      </dgm:prSet>
      <dgm:spPr/>
    </dgm:pt>
    <dgm:pt modelId="{D88D68C9-9C5D-4045-97D2-9B7748D13935}" type="pres">
      <dgm:prSet presAssocID="{F2046787-2FF1-4F94-A4E8-5DFD10828C4E}" presName="spNode" presStyleCnt="0"/>
      <dgm:spPr/>
    </dgm:pt>
    <dgm:pt modelId="{B1C8BE42-8D54-4CA5-A19D-2A81031060F8}" type="pres">
      <dgm:prSet presAssocID="{A1E21BC8-CA21-499E-A55F-FC869F45C1E6}" presName="sibTrans" presStyleLbl="sibTrans1D1" presStyleIdx="3" presStyleCnt="5"/>
      <dgm:spPr/>
    </dgm:pt>
    <dgm:pt modelId="{D97FE802-DFF2-4927-B10C-E8AEFF10CE20}" type="pres">
      <dgm:prSet presAssocID="{6CB59E40-72EE-4ABD-9102-EEE1052E7B62}" presName="node" presStyleLbl="node1" presStyleIdx="4" presStyleCnt="5">
        <dgm:presLayoutVars>
          <dgm:bulletEnabled val="1"/>
        </dgm:presLayoutVars>
      </dgm:prSet>
      <dgm:spPr/>
    </dgm:pt>
    <dgm:pt modelId="{8EBEB8CB-9BC7-4452-BFA1-8CEFB02699A4}" type="pres">
      <dgm:prSet presAssocID="{6CB59E40-72EE-4ABD-9102-EEE1052E7B62}" presName="spNode" presStyleCnt="0"/>
      <dgm:spPr/>
    </dgm:pt>
    <dgm:pt modelId="{A6D7CCA5-B8AC-46FB-BD91-13502E3D6F1D}" type="pres">
      <dgm:prSet presAssocID="{35222EDD-724E-4EB0-B33E-B8187AEEA8E3}" presName="sibTrans" presStyleLbl="sibTrans1D1" presStyleIdx="4" presStyleCnt="5"/>
      <dgm:spPr/>
    </dgm:pt>
  </dgm:ptLst>
  <dgm:cxnLst>
    <dgm:cxn modelId="{89DBBD5E-0BA7-42DC-B7EB-946EA16AB214}" srcId="{A403C5DB-AD72-46BE-9158-F80AB49C5B71}" destId="{F2046787-2FF1-4F94-A4E8-5DFD10828C4E}" srcOrd="3" destOrd="0" parTransId="{2153DF61-B46C-4F6A-9ECC-F96CD33AD325}" sibTransId="{A1E21BC8-CA21-499E-A55F-FC869F45C1E6}"/>
    <dgm:cxn modelId="{96D39842-DA18-41BC-B98A-B7D33369C2BC}" type="presOf" srcId="{35222EDD-724E-4EB0-B33E-B8187AEEA8E3}" destId="{A6D7CCA5-B8AC-46FB-BD91-13502E3D6F1D}" srcOrd="0" destOrd="0" presId="urn:microsoft.com/office/officeart/2005/8/layout/cycle5"/>
    <dgm:cxn modelId="{CD058E63-A7A4-401F-8EEE-FE6E0AEC7CB3}" srcId="{A403C5DB-AD72-46BE-9158-F80AB49C5B71}" destId="{85F5B02C-AFF5-4B3C-A5C6-8015D3AAEDA9}" srcOrd="2" destOrd="0" parTransId="{375953A7-0735-4A17-B5D7-C7F420C4A775}" sibTransId="{B4EB3E86-FCFD-48FE-8933-D394286F02B4}"/>
    <dgm:cxn modelId="{B87E4C45-8D33-42E4-A7A2-833B274BC9E9}" type="presOf" srcId="{F2046787-2FF1-4F94-A4E8-5DFD10828C4E}" destId="{4048FBDB-0A61-4479-9D0E-F6CF6A1CD665}" srcOrd="0" destOrd="0" presId="urn:microsoft.com/office/officeart/2005/8/layout/cycle5"/>
    <dgm:cxn modelId="{BE362751-342F-4379-B37F-CAD4F48CF942}" type="presOf" srcId="{B4EB3E86-FCFD-48FE-8933-D394286F02B4}" destId="{DEE43A2E-A070-48CA-AF5C-F502B98C09BA}" srcOrd="0" destOrd="0" presId="urn:microsoft.com/office/officeart/2005/8/layout/cycle5"/>
    <dgm:cxn modelId="{E3CBDD59-3FBC-48C7-97B6-9AB353604BFA}" type="presOf" srcId="{A1E21BC8-CA21-499E-A55F-FC869F45C1E6}" destId="{B1C8BE42-8D54-4CA5-A19D-2A81031060F8}" srcOrd="0" destOrd="0" presId="urn:microsoft.com/office/officeart/2005/8/layout/cycle5"/>
    <dgm:cxn modelId="{F27B4F84-33B5-48AD-A467-923B3F5A6C96}" type="presOf" srcId="{6CB59E40-72EE-4ABD-9102-EEE1052E7B62}" destId="{D97FE802-DFF2-4927-B10C-E8AEFF10CE20}" srcOrd="0" destOrd="0" presId="urn:microsoft.com/office/officeart/2005/8/layout/cycle5"/>
    <dgm:cxn modelId="{501D10A1-CD62-4BC4-AFBF-C4F4E91C9EA4}" srcId="{A403C5DB-AD72-46BE-9158-F80AB49C5B71}" destId="{1FED4F16-8D8A-4838-9BFE-3DC9FA6A4171}" srcOrd="0" destOrd="0" parTransId="{4251E90F-F245-4349-92D0-2C02D6B90803}" sibTransId="{2062ADCE-430B-460F-B13C-7726CF65A8AD}"/>
    <dgm:cxn modelId="{821B16B4-DAFE-4691-A72A-1DDD235E3149}" type="presOf" srcId="{1FED4F16-8D8A-4838-9BFE-3DC9FA6A4171}" destId="{15FD6CFC-4CC3-4029-B2FE-5E97C7A1163F}" srcOrd="0" destOrd="0" presId="urn:microsoft.com/office/officeart/2005/8/layout/cycle5"/>
    <dgm:cxn modelId="{5F5B70C1-F9F2-4BB3-8D1E-E7C8E7374494}" srcId="{A403C5DB-AD72-46BE-9158-F80AB49C5B71}" destId="{700AD7EE-2C3D-4098-B45B-ADCE9DF0A7DF}" srcOrd="1" destOrd="0" parTransId="{7DAAC9CB-C5AA-4E31-813E-76280EB8DD58}" sibTransId="{A156F86F-560C-44A2-AB3B-23587D6A2BA5}"/>
    <dgm:cxn modelId="{25D060CE-93DC-4A13-9819-81E541270093}" srcId="{A403C5DB-AD72-46BE-9158-F80AB49C5B71}" destId="{6CB59E40-72EE-4ABD-9102-EEE1052E7B62}" srcOrd="4" destOrd="0" parTransId="{76FA4FE2-DA87-4879-9B88-B932FC2AB06F}" sibTransId="{35222EDD-724E-4EB0-B33E-B8187AEEA8E3}"/>
    <dgm:cxn modelId="{A250A2D1-9BE3-485F-B926-DA71FC062EC0}" type="presOf" srcId="{2062ADCE-430B-460F-B13C-7726CF65A8AD}" destId="{6B53B9C0-F915-4856-991A-2843B8D7B1B2}" srcOrd="0" destOrd="0" presId="urn:microsoft.com/office/officeart/2005/8/layout/cycle5"/>
    <dgm:cxn modelId="{65B318E6-F8E4-43B0-BCD3-67009FC9B9FB}" type="presOf" srcId="{A403C5DB-AD72-46BE-9158-F80AB49C5B71}" destId="{82AF920F-35C7-441C-BF37-554D1AAF5800}" srcOrd="0" destOrd="0" presId="urn:microsoft.com/office/officeart/2005/8/layout/cycle5"/>
    <dgm:cxn modelId="{FD0677E7-9E43-4AA2-9C7E-8ECC45345589}" type="presOf" srcId="{A156F86F-560C-44A2-AB3B-23587D6A2BA5}" destId="{0EE26712-DC7A-4562-B01D-64831BFDE14B}" srcOrd="0" destOrd="0" presId="urn:microsoft.com/office/officeart/2005/8/layout/cycle5"/>
    <dgm:cxn modelId="{1F9EA7F8-26AA-402D-BFC8-D47ABF7526C7}" type="presOf" srcId="{700AD7EE-2C3D-4098-B45B-ADCE9DF0A7DF}" destId="{7621F8A9-5351-44F6-980C-D7A6FFF5CD6F}" srcOrd="0" destOrd="0" presId="urn:microsoft.com/office/officeart/2005/8/layout/cycle5"/>
    <dgm:cxn modelId="{08DB51FF-DFB0-4B7C-892A-EF2E9D687EA0}" type="presOf" srcId="{85F5B02C-AFF5-4B3C-A5C6-8015D3AAEDA9}" destId="{34938156-76E7-48BA-A1A5-5D532B845342}" srcOrd="0" destOrd="0" presId="urn:microsoft.com/office/officeart/2005/8/layout/cycle5"/>
    <dgm:cxn modelId="{76EA0F86-5C0E-4DCF-B6B1-AE410360B6F3}" type="presParOf" srcId="{82AF920F-35C7-441C-BF37-554D1AAF5800}" destId="{15FD6CFC-4CC3-4029-B2FE-5E97C7A1163F}" srcOrd="0" destOrd="0" presId="urn:microsoft.com/office/officeart/2005/8/layout/cycle5"/>
    <dgm:cxn modelId="{707F8E3D-19D3-487C-BFCC-D5AADDFDE875}" type="presParOf" srcId="{82AF920F-35C7-441C-BF37-554D1AAF5800}" destId="{5F4FD813-57E7-446A-8984-82ADE537B331}" srcOrd="1" destOrd="0" presId="urn:microsoft.com/office/officeart/2005/8/layout/cycle5"/>
    <dgm:cxn modelId="{23125E5C-C83F-40FC-8C89-B9075D1885E1}" type="presParOf" srcId="{82AF920F-35C7-441C-BF37-554D1AAF5800}" destId="{6B53B9C0-F915-4856-991A-2843B8D7B1B2}" srcOrd="2" destOrd="0" presId="urn:microsoft.com/office/officeart/2005/8/layout/cycle5"/>
    <dgm:cxn modelId="{66CF2C89-2A68-4354-98E3-1D9176974EFE}" type="presParOf" srcId="{82AF920F-35C7-441C-BF37-554D1AAF5800}" destId="{7621F8A9-5351-44F6-980C-D7A6FFF5CD6F}" srcOrd="3" destOrd="0" presId="urn:microsoft.com/office/officeart/2005/8/layout/cycle5"/>
    <dgm:cxn modelId="{47E5E181-B1C0-4046-A3F6-FFA0D3441F5A}" type="presParOf" srcId="{82AF920F-35C7-441C-BF37-554D1AAF5800}" destId="{3E84A68A-115D-4ACF-8E35-88E234E78E19}" srcOrd="4" destOrd="0" presId="urn:microsoft.com/office/officeart/2005/8/layout/cycle5"/>
    <dgm:cxn modelId="{43848F6A-B561-4C85-8EB8-3F4977D57D77}" type="presParOf" srcId="{82AF920F-35C7-441C-BF37-554D1AAF5800}" destId="{0EE26712-DC7A-4562-B01D-64831BFDE14B}" srcOrd="5" destOrd="0" presId="urn:microsoft.com/office/officeart/2005/8/layout/cycle5"/>
    <dgm:cxn modelId="{482E9F49-844B-457D-AFA8-6256D630FA25}" type="presParOf" srcId="{82AF920F-35C7-441C-BF37-554D1AAF5800}" destId="{34938156-76E7-48BA-A1A5-5D532B845342}" srcOrd="6" destOrd="0" presId="urn:microsoft.com/office/officeart/2005/8/layout/cycle5"/>
    <dgm:cxn modelId="{FE7544F1-D0D1-4FD3-90C8-3AC63F2E53CA}" type="presParOf" srcId="{82AF920F-35C7-441C-BF37-554D1AAF5800}" destId="{F81025B1-444F-41FE-8021-046669E467DA}" srcOrd="7" destOrd="0" presId="urn:microsoft.com/office/officeart/2005/8/layout/cycle5"/>
    <dgm:cxn modelId="{2F5E355D-C4EA-4706-BB60-C4B24BA2656A}" type="presParOf" srcId="{82AF920F-35C7-441C-BF37-554D1AAF5800}" destId="{DEE43A2E-A070-48CA-AF5C-F502B98C09BA}" srcOrd="8" destOrd="0" presId="urn:microsoft.com/office/officeart/2005/8/layout/cycle5"/>
    <dgm:cxn modelId="{C93E2FDB-676E-4CFB-BBC4-ABF627D277D2}" type="presParOf" srcId="{82AF920F-35C7-441C-BF37-554D1AAF5800}" destId="{4048FBDB-0A61-4479-9D0E-F6CF6A1CD665}" srcOrd="9" destOrd="0" presId="urn:microsoft.com/office/officeart/2005/8/layout/cycle5"/>
    <dgm:cxn modelId="{8BB2ED16-DD5F-4DEE-815E-A6278550D42E}" type="presParOf" srcId="{82AF920F-35C7-441C-BF37-554D1AAF5800}" destId="{D88D68C9-9C5D-4045-97D2-9B7748D13935}" srcOrd="10" destOrd="0" presId="urn:microsoft.com/office/officeart/2005/8/layout/cycle5"/>
    <dgm:cxn modelId="{0CF70ED4-BE8D-4B49-8E82-5ED40B9AF6BB}" type="presParOf" srcId="{82AF920F-35C7-441C-BF37-554D1AAF5800}" destId="{B1C8BE42-8D54-4CA5-A19D-2A81031060F8}" srcOrd="11" destOrd="0" presId="urn:microsoft.com/office/officeart/2005/8/layout/cycle5"/>
    <dgm:cxn modelId="{74D04E09-4456-49C1-B0EB-7DFC52B698E2}" type="presParOf" srcId="{82AF920F-35C7-441C-BF37-554D1AAF5800}" destId="{D97FE802-DFF2-4927-B10C-E8AEFF10CE20}" srcOrd="12" destOrd="0" presId="urn:microsoft.com/office/officeart/2005/8/layout/cycle5"/>
    <dgm:cxn modelId="{C4560166-6968-467F-8312-6B4648333ABB}" type="presParOf" srcId="{82AF920F-35C7-441C-BF37-554D1AAF5800}" destId="{8EBEB8CB-9BC7-4452-BFA1-8CEFB02699A4}" srcOrd="13" destOrd="0" presId="urn:microsoft.com/office/officeart/2005/8/layout/cycle5"/>
    <dgm:cxn modelId="{32A72AF0-D6EC-46B6-BD08-F8F0EC9F6DC7}" type="presParOf" srcId="{82AF920F-35C7-441C-BF37-554D1AAF5800}" destId="{A6D7CCA5-B8AC-46FB-BD91-13502E3D6F1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1B98FD-7ED2-4B51-971F-C8C199F694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4B348C-D5FA-41BA-8F7D-0622B4975E8F}">
      <dgm:prSet phldrT="[Text]"/>
      <dgm:spPr/>
      <dgm:t>
        <a:bodyPr/>
        <a:lstStyle/>
        <a:p>
          <a:r>
            <a:rPr lang="en-GB" dirty="0"/>
            <a:t>POWER TO</a:t>
          </a:r>
        </a:p>
      </dgm:t>
    </dgm:pt>
    <dgm:pt modelId="{E7CD86E1-7541-42B7-A819-8DAB82DB25FF}" type="parTrans" cxnId="{C94C6EB9-E48E-4698-921D-872B5C47D879}">
      <dgm:prSet/>
      <dgm:spPr/>
      <dgm:t>
        <a:bodyPr/>
        <a:lstStyle/>
        <a:p>
          <a:endParaRPr lang="en-GB"/>
        </a:p>
      </dgm:t>
    </dgm:pt>
    <dgm:pt modelId="{A597A008-CB65-40BC-BDB1-7F95CD7EDE89}" type="sibTrans" cxnId="{C94C6EB9-E48E-4698-921D-872B5C47D879}">
      <dgm:prSet/>
      <dgm:spPr/>
      <dgm:t>
        <a:bodyPr/>
        <a:lstStyle/>
        <a:p>
          <a:endParaRPr lang="en-GB"/>
        </a:p>
      </dgm:t>
    </dgm:pt>
    <dgm:pt modelId="{FE6B351B-7C3A-4EDE-A630-43B6B799E91F}">
      <dgm:prSet phldrT="[Text]"/>
      <dgm:spPr/>
      <dgm:t>
        <a:bodyPr/>
        <a:lstStyle/>
        <a:p>
          <a:r>
            <a:rPr lang="en-GB" b="1" dirty="0"/>
            <a:t>POWER OVER </a:t>
          </a:r>
          <a:endParaRPr lang="en-GB" dirty="0"/>
        </a:p>
      </dgm:t>
    </dgm:pt>
    <dgm:pt modelId="{F38DF0FE-EA24-4C2B-96C4-7DDA39E620F0}" type="parTrans" cxnId="{475C2940-2C30-4589-A8A9-07881B839256}">
      <dgm:prSet/>
      <dgm:spPr/>
      <dgm:t>
        <a:bodyPr/>
        <a:lstStyle/>
        <a:p>
          <a:endParaRPr lang="en-GB"/>
        </a:p>
      </dgm:t>
    </dgm:pt>
    <dgm:pt modelId="{49E1FEAF-D2CC-4C27-8284-F1079368D089}" type="sibTrans" cxnId="{475C2940-2C30-4589-A8A9-07881B839256}">
      <dgm:prSet/>
      <dgm:spPr/>
      <dgm:t>
        <a:bodyPr/>
        <a:lstStyle/>
        <a:p>
          <a:endParaRPr lang="en-GB"/>
        </a:p>
      </dgm:t>
    </dgm:pt>
    <dgm:pt modelId="{4DD4019F-B073-46C0-91D1-B926726844B5}">
      <dgm:prSet phldrT="[Text]"/>
      <dgm:spPr/>
      <dgm:t>
        <a:bodyPr/>
        <a:lstStyle/>
        <a:p>
          <a:r>
            <a:rPr lang="en-GB" dirty="0"/>
            <a:t>POWER WITHIN</a:t>
          </a:r>
        </a:p>
      </dgm:t>
    </dgm:pt>
    <dgm:pt modelId="{3D59A9B5-1D94-4B31-BCE4-926E92BA495F}" type="parTrans" cxnId="{4D80784D-2213-4641-A934-F65A9AA416B4}">
      <dgm:prSet/>
      <dgm:spPr/>
      <dgm:t>
        <a:bodyPr/>
        <a:lstStyle/>
        <a:p>
          <a:endParaRPr lang="en-GB"/>
        </a:p>
      </dgm:t>
    </dgm:pt>
    <dgm:pt modelId="{EDBE5EBE-361D-42C1-ADF1-7E17DA8962E8}" type="sibTrans" cxnId="{4D80784D-2213-4641-A934-F65A9AA416B4}">
      <dgm:prSet/>
      <dgm:spPr/>
      <dgm:t>
        <a:bodyPr/>
        <a:lstStyle/>
        <a:p>
          <a:endParaRPr lang="en-GB"/>
        </a:p>
      </dgm:t>
    </dgm:pt>
    <dgm:pt modelId="{E503114C-1C7F-4EE3-8565-758DCF5C4720}">
      <dgm:prSet phldrT="[Text]"/>
      <dgm:spPr/>
      <dgm:t>
        <a:bodyPr/>
        <a:lstStyle/>
        <a:p>
          <a:r>
            <a:rPr lang="en-GB" dirty="0"/>
            <a:t>POWER WITH</a:t>
          </a:r>
        </a:p>
      </dgm:t>
    </dgm:pt>
    <dgm:pt modelId="{1F86E9B8-FE0B-415B-9AC0-62F3FAA67538}" type="parTrans" cxnId="{455694C6-85FA-421E-A022-D77AC01ADE32}">
      <dgm:prSet/>
      <dgm:spPr/>
      <dgm:t>
        <a:bodyPr/>
        <a:lstStyle/>
        <a:p>
          <a:endParaRPr lang="en-GB"/>
        </a:p>
      </dgm:t>
    </dgm:pt>
    <dgm:pt modelId="{8E5954EA-B326-4B35-90A6-FBD0D1E6B0BF}" type="sibTrans" cxnId="{455694C6-85FA-421E-A022-D77AC01ADE32}">
      <dgm:prSet/>
      <dgm:spPr/>
      <dgm:t>
        <a:bodyPr/>
        <a:lstStyle/>
        <a:p>
          <a:endParaRPr lang="en-GB"/>
        </a:p>
      </dgm:t>
    </dgm:pt>
    <dgm:pt modelId="{815067E1-28F5-45D0-ADC4-AD92C436DF7D}" type="pres">
      <dgm:prSet presAssocID="{091B98FD-7ED2-4B51-971F-C8C199F69488}" presName="linear" presStyleCnt="0">
        <dgm:presLayoutVars>
          <dgm:dir/>
          <dgm:animLvl val="lvl"/>
          <dgm:resizeHandles val="exact"/>
        </dgm:presLayoutVars>
      </dgm:prSet>
      <dgm:spPr/>
    </dgm:pt>
    <dgm:pt modelId="{050F52DA-29E9-4031-8AC9-0A15BC3C9A79}" type="pres">
      <dgm:prSet presAssocID="{204B348C-D5FA-41BA-8F7D-0622B4975E8F}" presName="parentLin" presStyleCnt="0"/>
      <dgm:spPr/>
    </dgm:pt>
    <dgm:pt modelId="{3B7526F5-294D-4F9A-93D3-16A169673B26}" type="pres">
      <dgm:prSet presAssocID="{204B348C-D5FA-41BA-8F7D-0622B4975E8F}" presName="parentLeftMargin" presStyleLbl="node1" presStyleIdx="0" presStyleCnt="4"/>
      <dgm:spPr/>
    </dgm:pt>
    <dgm:pt modelId="{0E7F39BE-F616-4010-A709-36BA96FE77FC}" type="pres">
      <dgm:prSet presAssocID="{204B348C-D5FA-41BA-8F7D-0622B4975E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343F2C-4A85-41AD-B7BE-150B3DD679E2}" type="pres">
      <dgm:prSet presAssocID="{204B348C-D5FA-41BA-8F7D-0622B4975E8F}" presName="negativeSpace" presStyleCnt="0"/>
      <dgm:spPr/>
    </dgm:pt>
    <dgm:pt modelId="{9220335D-82D6-416C-8588-733CD3DA9D55}" type="pres">
      <dgm:prSet presAssocID="{204B348C-D5FA-41BA-8F7D-0622B4975E8F}" presName="childText" presStyleLbl="conFgAcc1" presStyleIdx="0" presStyleCnt="4">
        <dgm:presLayoutVars>
          <dgm:bulletEnabled val="1"/>
        </dgm:presLayoutVars>
      </dgm:prSet>
      <dgm:spPr/>
    </dgm:pt>
    <dgm:pt modelId="{E23E550D-7D9C-4D2B-8C8B-F696D8DDDC72}" type="pres">
      <dgm:prSet presAssocID="{A597A008-CB65-40BC-BDB1-7F95CD7EDE89}" presName="spaceBetweenRectangles" presStyleCnt="0"/>
      <dgm:spPr/>
    </dgm:pt>
    <dgm:pt modelId="{89F944C6-A27E-40DF-A4BA-27149FD73004}" type="pres">
      <dgm:prSet presAssocID="{FE6B351B-7C3A-4EDE-A630-43B6B799E91F}" presName="parentLin" presStyleCnt="0"/>
      <dgm:spPr/>
    </dgm:pt>
    <dgm:pt modelId="{8BDF83C0-4493-4494-8D9B-3114B9492402}" type="pres">
      <dgm:prSet presAssocID="{FE6B351B-7C3A-4EDE-A630-43B6B799E91F}" presName="parentLeftMargin" presStyleLbl="node1" presStyleIdx="0" presStyleCnt="4"/>
      <dgm:spPr/>
    </dgm:pt>
    <dgm:pt modelId="{0859EFEA-1BCA-49B4-A722-5988F9420638}" type="pres">
      <dgm:prSet presAssocID="{FE6B351B-7C3A-4EDE-A630-43B6B799E9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AE7D19-25F0-40F3-95D9-410FEFBBCDC7}" type="pres">
      <dgm:prSet presAssocID="{FE6B351B-7C3A-4EDE-A630-43B6B799E91F}" presName="negativeSpace" presStyleCnt="0"/>
      <dgm:spPr/>
    </dgm:pt>
    <dgm:pt modelId="{1576E3B9-45CA-418D-A088-2044C1D23CC8}" type="pres">
      <dgm:prSet presAssocID="{FE6B351B-7C3A-4EDE-A630-43B6B799E91F}" presName="childText" presStyleLbl="conFgAcc1" presStyleIdx="1" presStyleCnt="4" custLinFactNeighborX="3134" custLinFactNeighborY="29687">
        <dgm:presLayoutVars>
          <dgm:bulletEnabled val="1"/>
        </dgm:presLayoutVars>
      </dgm:prSet>
      <dgm:spPr/>
    </dgm:pt>
    <dgm:pt modelId="{076EF413-B4AB-4132-B785-53955AB3DD17}" type="pres">
      <dgm:prSet presAssocID="{49E1FEAF-D2CC-4C27-8284-F1079368D089}" presName="spaceBetweenRectangles" presStyleCnt="0"/>
      <dgm:spPr/>
    </dgm:pt>
    <dgm:pt modelId="{9F17DECD-B370-4D83-9363-4D1A5F0A6B2F}" type="pres">
      <dgm:prSet presAssocID="{4DD4019F-B073-46C0-91D1-B926726844B5}" presName="parentLin" presStyleCnt="0"/>
      <dgm:spPr/>
    </dgm:pt>
    <dgm:pt modelId="{433E6850-B5FA-48C5-AF0E-687C23D7E269}" type="pres">
      <dgm:prSet presAssocID="{4DD4019F-B073-46C0-91D1-B926726844B5}" presName="parentLeftMargin" presStyleLbl="node1" presStyleIdx="1" presStyleCnt="4"/>
      <dgm:spPr/>
    </dgm:pt>
    <dgm:pt modelId="{A38644AF-0F35-4D51-9C11-241334F8A8BD}" type="pres">
      <dgm:prSet presAssocID="{4DD4019F-B073-46C0-91D1-B926726844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0DD4AB-C948-484C-B689-893573ADB935}" type="pres">
      <dgm:prSet presAssocID="{4DD4019F-B073-46C0-91D1-B926726844B5}" presName="negativeSpace" presStyleCnt="0"/>
      <dgm:spPr/>
    </dgm:pt>
    <dgm:pt modelId="{A00F096F-51F0-4084-A88C-9956A57142F2}" type="pres">
      <dgm:prSet presAssocID="{4DD4019F-B073-46C0-91D1-B926726844B5}" presName="childText" presStyleLbl="conFgAcc1" presStyleIdx="2" presStyleCnt="4">
        <dgm:presLayoutVars>
          <dgm:bulletEnabled val="1"/>
        </dgm:presLayoutVars>
      </dgm:prSet>
      <dgm:spPr/>
    </dgm:pt>
    <dgm:pt modelId="{EA0BA831-FD58-4308-9532-A30E5864F142}" type="pres">
      <dgm:prSet presAssocID="{EDBE5EBE-361D-42C1-ADF1-7E17DA8962E8}" presName="spaceBetweenRectangles" presStyleCnt="0"/>
      <dgm:spPr/>
    </dgm:pt>
    <dgm:pt modelId="{52E648C3-85BD-4172-8AC3-9EED03477116}" type="pres">
      <dgm:prSet presAssocID="{E503114C-1C7F-4EE3-8565-758DCF5C4720}" presName="parentLin" presStyleCnt="0"/>
      <dgm:spPr/>
    </dgm:pt>
    <dgm:pt modelId="{AE1DF266-1253-4B20-8B09-49CA875BA598}" type="pres">
      <dgm:prSet presAssocID="{E503114C-1C7F-4EE3-8565-758DCF5C4720}" presName="parentLeftMargin" presStyleLbl="node1" presStyleIdx="2" presStyleCnt="4"/>
      <dgm:spPr/>
    </dgm:pt>
    <dgm:pt modelId="{C2197438-8AD4-465C-814B-37BC93558687}" type="pres">
      <dgm:prSet presAssocID="{E503114C-1C7F-4EE3-8565-758DCF5C472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C7423F-63E5-4609-A8DC-E3A606785965}" type="pres">
      <dgm:prSet presAssocID="{E503114C-1C7F-4EE3-8565-758DCF5C4720}" presName="negativeSpace" presStyleCnt="0"/>
      <dgm:spPr/>
    </dgm:pt>
    <dgm:pt modelId="{53B6BD39-16B9-4049-B872-04004B40C5CB}" type="pres">
      <dgm:prSet presAssocID="{E503114C-1C7F-4EE3-8565-758DCF5C472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0E4E23-3DD9-49FF-945A-347177C25F98}" type="presOf" srcId="{E503114C-1C7F-4EE3-8565-758DCF5C4720}" destId="{AE1DF266-1253-4B20-8B09-49CA875BA598}" srcOrd="0" destOrd="0" presId="urn:microsoft.com/office/officeart/2005/8/layout/list1"/>
    <dgm:cxn modelId="{E4B62431-3629-4FAC-9B04-851D516F9AAF}" type="presOf" srcId="{204B348C-D5FA-41BA-8F7D-0622B4975E8F}" destId="{3B7526F5-294D-4F9A-93D3-16A169673B26}" srcOrd="0" destOrd="0" presId="urn:microsoft.com/office/officeart/2005/8/layout/list1"/>
    <dgm:cxn modelId="{EAEE9538-825B-494C-B9DF-E9C4A9B850C3}" type="presOf" srcId="{091B98FD-7ED2-4B51-971F-C8C199F69488}" destId="{815067E1-28F5-45D0-ADC4-AD92C436DF7D}" srcOrd="0" destOrd="0" presId="urn:microsoft.com/office/officeart/2005/8/layout/list1"/>
    <dgm:cxn modelId="{475C2940-2C30-4589-A8A9-07881B839256}" srcId="{091B98FD-7ED2-4B51-971F-C8C199F69488}" destId="{FE6B351B-7C3A-4EDE-A630-43B6B799E91F}" srcOrd="1" destOrd="0" parTransId="{F38DF0FE-EA24-4C2B-96C4-7DDA39E620F0}" sibTransId="{49E1FEAF-D2CC-4C27-8284-F1079368D089}"/>
    <dgm:cxn modelId="{E0E2E45F-FE53-4B2F-B17B-5F3CDC508872}" type="presOf" srcId="{E503114C-1C7F-4EE3-8565-758DCF5C4720}" destId="{C2197438-8AD4-465C-814B-37BC93558687}" srcOrd="1" destOrd="0" presId="urn:microsoft.com/office/officeart/2005/8/layout/list1"/>
    <dgm:cxn modelId="{4D80784D-2213-4641-A934-F65A9AA416B4}" srcId="{091B98FD-7ED2-4B51-971F-C8C199F69488}" destId="{4DD4019F-B073-46C0-91D1-B926726844B5}" srcOrd="2" destOrd="0" parTransId="{3D59A9B5-1D94-4B31-BCE4-926E92BA495F}" sibTransId="{EDBE5EBE-361D-42C1-ADF1-7E17DA8962E8}"/>
    <dgm:cxn modelId="{25273A59-F541-4C84-BDFB-DC95FB91F998}" type="presOf" srcId="{FE6B351B-7C3A-4EDE-A630-43B6B799E91F}" destId="{0859EFEA-1BCA-49B4-A722-5988F9420638}" srcOrd="1" destOrd="0" presId="urn:microsoft.com/office/officeart/2005/8/layout/list1"/>
    <dgm:cxn modelId="{C5DE215A-99D0-4F70-9F13-1B878323C97B}" type="presOf" srcId="{4DD4019F-B073-46C0-91D1-B926726844B5}" destId="{433E6850-B5FA-48C5-AF0E-687C23D7E269}" srcOrd="0" destOrd="0" presId="urn:microsoft.com/office/officeart/2005/8/layout/list1"/>
    <dgm:cxn modelId="{1D555F88-9A8A-46B1-A477-60D97E02D1F4}" type="presOf" srcId="{4DD4019F-B073-46C0-91D1-B926726844B5}" destId="{A38644AF-0F35-4D51-9C11-241334F8A8BD}" srcOrd="1" destOrd="0" presId="urn:microsoft.com/office/officeart/2005/8/layout/list1"/>
    <dgm:cxn modelId="{C94C6EB9-E48E-4698-921D-872B5C47D879}" srcId="{091B98FD-7ED2-4B51-971F-C8C199F69488}" destId="{204B348C-D5FA-41BA-8F7D-0622B4975E8F}" srcOrd="0" destOrd="0" parTransId="{E7CD86E1-7541-42B7-A819-8DAB82DB25FF}" sibTransId="{A597A008-CB65-40BC-BDB1-7F95CD7EDE89}"/>
    <dgm:cxn modelId="{995397BD-5D97-41BD-967F-CD47D93123C8}" type="presOf" srcId="{204B348C-D5FA-41BA-8F7D-0622B4975E8F}" destId="{0E7F39BE-F616-4010-A709-36BA96FE77FC}" srcOrd="1" destOrd="0" presId="urn:microsoft.com/office/officeart/2005/8/layout/list1"/>
    <dgm:cxn modelId="{5C3937BE-623F-47E8-9F26-1C6EFC39E4FB}" type="presOf" srcId="{FE6B351B-7C3A-4EDE-A630-43B6B799E91F}" destId="{8BDF83C0-4493-4494-8D9B-3114B9492402}" srcOrd="0" destOrd="0" presId="urn:microsoft.com/office/officeart/2005/8/layout/list1"/>
    <dgm:cxn modelId="{455694C6-85FA-421E-A022-D77AC01ADE32}" srcId="{091B98FD-7ED2-4B51-971F-C8C199F69488}" destId="{E503114C-1C7F-4EE3-8565-758DCF5C4720}" srcOrd="3" destOrd="0" parTransId="{1F86E9B8-FE0B-415B-9AC0-62F3FAA67538}" sibTransId="{8E5954EA-B326-4B35-90A6-FBD0D1E6B0BF}"/>
    <dgm:cxn modelId="{09BC284E-D8C1-4575-9119-DA071EA79DEF}" type="presParOf" srcId="{815067E1-28F5-45D0-ADC4-AD92C436DF7D}" destId="{050F52DA-29E9-4031-8AC9-0A15BC3C9A79}" srcOrd="0" destOrd="0" presId="urn:microsoft.com/office/officeart/2005/8/layout/list1"/>
    <dgm:cxn modelId="{7F3B0CED-F24F-4C60-A210-35E398047D2A}" type="presParOf" srcId="{050F52DA-29E9-4031-8AC9-0A15BC3C9A79}" destId="{3B7526F5-294D-4F9A-93D3-16A169673B26}" srcOrd="0" destOrd="0" presId="urn:microsoft.com/office/officeart/2005/8/layout/list1"/>
    <dgm:cxn modelId="{69756CC1-A8DF-4465-A892-2525AAA03157}" type="presParOf" srcId="{050F52DA-29E9-4031-8AC9-0A15BC3C9A79}" destId="{0E7F39BE-F616-4010-A709-36BA96FE77FC}" srcOrd="1" destOrd="0" presId="urn:microsoft.com/office/officeart/2005/8/layout/list1"/>
    <dgm:cxn modelId="{75EAA696-E08D-4AE9-84A0-62E4E223FC38}" type="presParOf" srcId="{815067E1-28F5-45D0-ADC4-AD92C436DF7D}" destId="{70343F2C-4A85-41AD-B7BE-150B3DD679E2}" srcOrd="1" destOrd="0" presId="urn:microsoft.com/office/officeart/2005/8/layout/list1"/>
    <dgm:cxn modelId="{99971275-F894-4212-8F62-E21995B02D44}" type="presParOf" srcId="{815067E1-28F5-45D0-ADC4-AD92C436DF7D}" destId="{9220335D-82D6-416C-8588-733CD3DA9D55}" srcOrd="2" destOrd="0" presId="urn:microsoft.com/office/officeart/2005/8/layout/list1"/>
    <dgm:cxn modelId="{E3CF00F8-76CC-46D9-A3DA-B6D32A05B6AE}" type="presParOf" srcId="{815067E1-28F5-45D0-ADC4-AD92C436DF7D}" destId="{E23E550D-7D9C-4D2B-8C8B-F696D8DDDC72}" srcOrd="3" destOrd="0" presId="urn:microsoft.com/office/officeart/2005/8/layout/list1"/>
    <dgm:cxn modelId="{69AD161F-B759-48A6-B0C5-081BBB4B7A62}" type="presParOf" srcId="{815067E1-28F5-45D0-ADC4-AD92C436DF7D}" destId="{89F944C6-A27E-40DF-A4BA-27149FD73004}" srcOrd="4" destOrd="0" presId="urn:microsoft.com/office/officeart/2005/8/layout/list1"/>
    <dgm:cxn modelId="{19B593FA-C5A4-4B6F-837C-20C4223D57D2}" type="presParOf" srcId="{89F944C6-A27E-40DF-A4BA-27149FD73004}" destId="{8BDF83C0-4493-4494-8D9B-3114B9492402}" srcOrd="0" destOrd="0" presId="urn:microsoft.com/office/officeart/2005/8/layout/list1"/>
    <dgm:cxn modelId="{786126AB-49BD-468E-BD5D-4219E942C361}" type="presParOf" srcId="{89F944C6-A27E-40DF-A4BA-27149FD73004}" destId="{0859EFEA-1BCA-49B4-A722-5988F9420638}" srcOrd="1" destOrd="0" presId="urn:microsoft.com/office/officeart/2005/8/layout/list1"/>
    <dgm:cxn modelId="{A53EEEAF-38EB-48F9-86E1-17132C646C35}" type="presParOf" srcId="{815067E1-28F5-45D0-ADC4-AD92C436DF7D}" destId="{4EAE7D19-25F0-40F3-95D9-410FEFBBCDC7}" srcOrd="5" destOrd="0" presId="urn:microsoft.com/office/officeart/2005/8/layout/list1"/>
    <dgm:cxn modelId="{14ACE52E-EBEA-4CA3-AA3B-F68E324BEF3D}" type="presParOf" srcId="{815067E1-28F5-45D0-ADC4-AD92C436DF7D}" destId="{1576E3B9-45CA-418D-A088-2044C1D23CC8}" srcOrd="6" destOrd="0" presId="urn:microsoft.com/office/officeart/2005/8/layout/list1"/>
    <dgm:cxn modelId="{4814D277-DABA-4AA1-873D-B34A0F12BB12}" type="presParOf" srcId="{815067E1-28F5-45D0-ADC4-AD92C436DF7D}" destId="{076EF413-B4AB-4132-B785-53955AB3DD17}" srcOrd="7" destOrd="0" presId="urn:microsoft.com/office/officeart/2005/8/layout/list1"/>
    <dgm:cxn modelId="{AAD08D53-2CA2-4669-8D3C-8190E57E9140}" type="presParOf" srcId="{815067E1-28F5-45D0-ADC4-AD92C436DF7D}" destId="{9F17DECD-B370-4D83-9363-4D1A5F0A6B2F}" srcOrd="8" destOrd="0" presId="urn:microsoft.com/office/officeart/2005/8/layout/list1"/>
    <dgm:cxn modelId="{6FD0E585-517C-4DF0-A73A-3A4D6A9B1D56}" type="presParOf" srcId="{9F17DECD-B370-4D83-9363-4D1A5F0A6B2F}" destId="{433E6850-B5FA-48C5-AF0E-687C23D7E269}" srcOrd="0" destOrd="0" presId="urn:microsoft.com/office/officeart/2005/8/layout/list1"/>
    <dgm:cxn modelId="{9F01F979-378A-4C0D-9DDE-6A6D657B8D81}" type="presParOf" srcId="{9F17DECD-B370-4D83-9363-4D1A5F0A6B2F}" destId="{A38644AF-0F35-4D51-9C11-241334F8A8BD}" srcOrd="1" destOrd="0" presId="urn:microsoft.com/office/officeart/2005/8/layout/list1"/>
    <dgm:cxn modelId="{8CA7B1C2-BC62-406A-A2A9-9C802FE2B003}" type="presParOf" srcId="{815067E1-28F5-45D0-ADC4-AD92C436DF7D}" destId="{4F0DD4AB-C948-484C-B689-893573ADB935}" srcOrd="9" destOrd="0" presId="urn:microsoft.com/office/officeart/2005/8/layout/list1"/>
    <dgm:cxn modelId="{4A4E6A86-B2DE-42B0-AC3A-D69AE0A8D369}" type="presParOf" srcId="{815067E1-28F5-45D0-ADC4-AD92C436DF7D}" destId="{A00F096F-51F0-4084-A88C-9956A57142F2}" srcOrd="10" destOrd="0" presId="urn:microsoft.com/office/officeart/2005/8/layout/list1"/>
    <dgm:cxn modelId="{D67122DD-D74F-4EEE-A280-637902BBAB4F}" type="presParOf" srcId="{815067E1-28F5-45D0-ADC4-AD92C436DF7D}" destId="{EA0BA831-FD58-4308-9532-A30E5864F142}" srcOrd="11" destOrd="0" presId="urn:microsoft.com/office/officeart/2005/8/layout/list1"/>
    <dgm:cxn modelId="{BB274101-5AE7-43B3-A10D-4A4E2FF3F791}" type="presParOf" srcId="{815067E1-28F5-45D0-ADC4-AD92C436DF7D}" destId="{52E648C3-85BD-4172-8AC3-9EED03477116}" srcOrd="12" destOrd="0" presId="urn:microsoft.com/office/officeart/2005/8/layout/list1"/>
    <dgm:cxn modelId="{FB6D2897-FACE-49AE-9896-D9F6E4ED7BF4}" type="presParOf" srcId="{52E648C3-85BD-4172-8AC3-9EED03477116}" destId="{AE1DF266-1253-4B20-8B09-49CA875BA598}" srcOrd="0" destOrd="0" presId="urn:microsoft.com/office/officeart/2005/8/layout/list1"/>
    <dgm:cxn modelId="{672B311E-8D3C-4B36-A0E7-3BAB8507877C}" type="presParOf" srcId="{52E648C3-85BD-4172-8AC3-9EED03477116}" destId="{C2197438-8AD4-465C-814B-37BC93558687}" srcOrd="1" destOrd="0" presId="urn:microsoft.com/office/officeart/2005/8/layout/list1"/>
    <dgm:cxn modelId="{EFCF837F-6DDF-4E95-BDE2-3A7599BC65C8}" type="presParOf" srcId="{815067E1-28F5-45D0-ADC4-AD92C436DF7D}" destId="{AAC7423F-63E5-4609-A8DC-E3A606785965}" srcOrd="13" destOrd="0" presId="urn:microsoft.com/office/officeart/2005/8/layout/list1"/>
    <dgm:cxn modelId="{DF9A8711-C366-4AFF-BBEC-D5CE86D74042}" type="presParOf" srcId="{815067E1-28F5-45D0-ADC4-AD92C436DF7D}" destId="{53B6BD39-16B9-4049-B872-04004B40C5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B089E-C03A-44D7-B71E-880FE14F676E}">
      <dsp:nvSpPr>
        <dsp:cNvPr id="0" name=""/>
        <dsp:cNvSpPr/>
      </dsp:nvSpPr>
      <dsp:spPr>
        <a:xfrm>
          <a:off x="0" y="518147"/>
          <a:ext cx="521697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EF4B2E-78B1-4D40-AE96-DA509D89BD7D}">
      <dsp:nvSpPr>
        <dsp:cNvPr id="0" name=""/>
        <dsp:cNvSpPr/>
      </dsp:nvSpPr>
      <dsp:spPr>
        <a:xfrm>
          <a:off x="260848" y="208187"/>
          <a:ext cx="365188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COMPASSION</a:t>
          </a:r>
        </a:p>
      </dsp:txBody>
      <dsp:txXfrm>
        <a:off x="291110" y="238449"/>
        <a:ext cx="3591361" cy="559396"/>
      </dsp:txXfrm>
    </dsp:sp>
    <dsp:sp modelId="{5EBE9C0C-2931-40A7-8C42-EA8D8667849F}">
      <dsp:nvSpPr>
        <dsp:cNvPr id="0" name=""/>
        <dsp:cNvSpPr/>
      </dsp:nvSpPr>
      <dsp:spPr>
        <a:xfrm>
          <a:off x="0" y="1470707"/>
          <a:ext cx="521697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A0466-9AB1-47D1-9706-4D3E23B2ABD5}">
      <dsp:nvSpPr>
        <dsp:cNvPr id="0" name=""/>
        <dsp:cNvSpPr/>
      </dsp:nvSpPr>
      <dsp:spPr>
        <a:xfrm>
          <a:off x="260848" y="1160747"/>
          <a:ext cx="365188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INTERNATIONAL</a:t>
          </a:r>
        </a:p>
      </dsp:txBody>
      <dsp:txXfrm>
        <a:off x="291110" y="1191009"/>
        <a:ext cx="3591361" cy="559396"/>
      </dsp:txXfrm>
    </dsp:sp>
    <dsp:sp modelId="{7B29DBD6-91B2-4EC3-AD40-8E04689451E7}">
      <dsp:nvSpPr>
        <dsp:cNvPr id="0" name=""/>
        <dsp:cNvSpPr/>
      </dsp:nvSpPr>
      <dsp:spPr>
        <a:xfrm>
          <a:off x="0" y="2423268"/>
          <a:ext cx="521697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AC5266-B11C-49E4-92A8-27F39C359312}">
      <dsp:nvSpPr>
        <dsp:cNvPr id="0" name=""/>
        <dsp:cNvSpPr/>
      </dsp:nvSpPr>
      <dsp:spPr>
        <a:xfrm>
          <a:off x="260848" y="2113308"/>
          <a:ext cx="365188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INNOVATION</a:t>
          </a:r>
        </a:p>
      </dsp:txBody>
      <dsp:txXfrm>
        <a:off x="291110" y="2143570"/>
        <a:ext cx="3591361" cy="559396"/>
      </dsp:txXfrm>
    </dsp:sp>
    <dsp:sp modelId="{51D1D22B-80DA-4591-984A-C37A4E2905B8}">
      <dsp:nvSpPr>
        <dsp:cNvPr id="0" name=""/>
        <dsp:cNvSpPr/>
      </dsp:nvSpPr>
      <dsp:spPr>
        <a:xfrm>
          <a:off x="0" y="3375828"/>
          <a:ext cx="521697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DB0BF-1381-4612-8E87-69F47452B290}">
      <dsp:nvSpPr>
        <dsp:cNvPr id="0" name=""/>
        <dsp:cNvSpPr/>
      </dsp:nvSpPr>
      <dsp:spPr>
        <a:xfrm>
          <a:off x="260848" y="3065868"/>
          <a:ext cx="365188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RESEARCH INTO TEACHING</a:t>
          </a:r>
        </a:p>
      </dsp:txBody>
      <dsp:txXfrm>
        <a:off x="291110" y="3096130"/>
        <a:ext cx="3591361" cy="559396"/>
      </dsp:txXfrm>
    </dsp:sp>
    <dsp:sp modelId="{2326D63C-F3EA-4EDA-9265-F647D2974FC1}">
      <dsp:nvSpPr>
        <dsp:cNvPr id="0" name=""/>
        <dsp:cNvSpPr/>
      </dsp:nvSpPr>
      <dsp:spPr>
        <a:xfrm>
          <a:off x="0" y="4328388"/>
          <a:ext cx="521697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E3B9A-FA4F-4883-8DA7-822BC4FE8929}">
      <dsp:nvSpPr>
        <dsp:cNvPr id="0" name=""/>
        <dsp:cNvSpPr/>
      </dsp:nvSpPr>
      <dsp:spPr>
        <a:xfrm>
          <a:off x="260848" y="4018428"/>
          <a:ext cx="365188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EMPLOYABILITY </a:t>
          </a:r>
        </a:p>
      </dsp:txBody>
      <dsp:txXfrm>
        <a:off x="291110" y="4048690"/>
        <a:ext cx="359136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2073257" y="2308"/>
          <a:ext cx="1904445" cy="139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noProof="0" dirty="0"/>
            <a:t>Listen</a:t>
          </a:r>
        </a:p>
      </dsp:txBody>
      <dsp:txXfrm>
        <a:off x="2352157" y="206623"/>
        <a:ext cx="1346645" cy="986517"/>
      </dsp:txXfrm>
    </dsp:sp>
    <dsp:sp modelId="{973C755A-5077-47FB-BDC0-FF7A84FD3F26}">
      <dsp:nvSpPr>
        <dsp:cNvPr id="0" name=""/>
        <dsp:cNvSpPr/>
      </dsp:nvSpPr>
      <dsp:spPr>
        <a:xfrm rot="2160000">
          <a:off x="3741521" y="1045058"/>
          <a:ext cx="166191" cy="470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noProof="0" dirty="0"/>
        </a:p>
      </dsp:txBody>
      <dsp:txXfrm>
        <a:off x="3746282" y="1124577"/>
        <a:ext cx="116334" cy="282518"/>
      </dsp:txXfrm>
    </dsp:sp>
    <dsp:sp modelId="{7C5A343C-E262-450D-959C-A644EA0CABBE}">
      <dsp:nvSpPr>
        <dsp:cNvPr id="0" name=""/>
        <dsp:cNvSpPr/>
      </dsp:nvSpPr>
      <dsp:spPr>
        <a:xfrm>
          <a:off x="3458405" y="1232792"/>
          <a:ext cx="2521380" cy="139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Co create solutions</a:t>
          </a:r>
        </a:p>
      </dsp:txBody>
      <dsp:txXfrm>
        <a:off x="3827653" y="1437107"/>
        <a:ext cx="1782884" cy="986517"/>
      </dsp:txXfrm>
    </dsp:sp>
    <dsp:sp modelId="{719BC63E-F731-4648-BC28-EDC25FC57AA9}">
      <dsp:nvSpPr>
        <dsp:cNvPr id="0" name=""/>
        <dsp:cNvSpPr/>
      </dsp:nvSpPr>
      <dsp:spPr>
        <a:xfrm rot="6480000">
          <a:off x="4221872" y="2686298"/>
          <a:ext cx="350218" cy="470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noProof="0" dirty="0"/>
        </a:p>
      </dsp:txBody>
      <dsp:txXfrm rot="10800000">
        <a:off x="4290638" y="2730509"/>
        <a:ext cx="245153" cy="282518"/>
      </dsp:txXfrm>
    </dsp:sp>
    <dsp:sp modelId="{91CB6799-0928-4E01-9EDA-41B17BB04FAF}">
      <dsp:nvSpPr>
        <dsp:cNvPr id="0" name=""/>
        <dsp:cNvSpPr/>
      </dsp:nvSpPr>
      <dsp:spPr>
        <a:xfrm>
          <a:off x="3183218" y="3223756"/>
          <a:ext cx="1777947" cy="139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/>
            <a:t>Implement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/>
            <a:t>change</a:t>
          </a:r>
        </a:p>
      </dsp:txBody>
      <dsp:txXfrm>
        <a:off x="3443592" y="3428071"/>
        <a:ext cx="1257199" cy="986517"/>
      </dsp:txXfrm>
    </dsp:sp>
    <dsp:sp modelId="{3701657F-6946-4A4C-877D-2A88A526B7E1}">
      <dsp:nvSpPr>
        <dsp:cNvPr id="0" name=""/>
        <dsp:cNvSpPr/>
      </dsp:nvSpPr>
      <dsp:spPr>
        <a:xfrm rot="10800000">
          <a:off x="2803061" y="3685899"/>
          <a:ext cx="268644" cy="470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noProof="0" dirty="0"/>
        </a:p>
      </dsp:txBody>
      <dsp:txXfrm rot="10800000">
        <a:off x="2883654" y="3780071"/>
        <a:ext cx="188051" cy="282518"/>
      </dsp:txXfrm>
    </dsp:sp>
    <dsp:sp modelId="{28372633-A8CE-4898-AF86-305447452F30}">
      <dsp:nvSpPr>
        <dsp:cNvPr id="0" name=""/>
        <dsp:cNvSpPr/>
      </dsp:nvSpPr>
      <dsp:spPr>
        <a:xfrm>
          <a:off x="1281194" y="3223756"/>
          <a:ext cx="1395147" cy="139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/>
            <a:t>Assess</a:t>
          </a:r>
        </a:p>
      </dsp:txBody>
      <dsp:txXfrm>
        <a:off x="1485509" y="3428071"/>
        <a:ext cx="986517" cy="986517"/>
      </dsp:txXfrm>
    </dsp:sp>
    <dsp:sp modelId="{3BFA7701-5D17-48E5-8EAF-0CE4B894FCD8}">
      <dsp:nvSpPr>
        <dsp:cNvPr id="0" name=""/>
        <dsp:cNvSpPr/>
      </dsp:nvSpPr>
      <dsp:spPr>
        <a:xfrm rot="15120000">
          <a:off x="1482361" y="2710219"/>
          <a:ext cx="358778" cy="470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noProof="0" dirty="0"/>
        </a:p>
      </dsp:txBody>
      <dsp:txXfrm rot="10800000">
        <a:off x="1552808" y="2855574"/>
        <a:ext cx="251145" cy="282518"/>
      </dsp:txXfrm>
    </dsp:sp>
    <dsp:sp modelId="{4DD53E4A-81C3-4CAD-B31F-4C20BA5CFCD7}">
      <dsp:nvSpPr>
        <dsp:cNvPr id="0" name=""/>
        <dsp:cNvSpPr/>
      </dsp:nvSpPr>
      <dsp:spPr>
        <a:xfrm>
          <a:off x="211464" y="1232792"/>
          <a:ext cx="2240802" cy="139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Feedback</a:t>
          </a:r>
        </a:p>
      </dsp:txBody>
      <dsp:txXfrm>
        <a:off x="539622" y="1437107"/>
        <a:ext cx="1584486" cy="986517"/>
      </dsp:txXfrm>
    </dsp:sp>
    <dsp:sp modelId="{670EC530-2BF9-418C-9EBE-CFD33FE15D7D}">
      <dsp:nvSpPr>
        <dsp:cNvPr id="0" name=""/>
        <dsp:cNvSpPr/>
      </dsp:nvSpPr>
      <dsp:spPr>
        <a:xfrm rot="19440000">
          <a:off x="2106333" y="1063601"/>
          <a:ext cx="188975" cy="470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noProof="0" dirty="0"/>
        </a:p>
      </dsp:txBody>
      <dsp:txXfrm>
        <a:off x="2111747" y="1174434"/>
        <a:ext cx="132283" cy="282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D6CFC-4CC3-4029-B2FE-5E97C7A1163F}">
      <dsp:nvSpPr>
        <dsp:cNvPr id="0" name=""/>
        <dsp:cNvSpPr/>
      </dsp:nvSpPr>
      <dsp:spPr>
        <a:xfrm>
          <a:off x="2590249" y="3621"/>
          <a:ext cx="1616209" cy="1050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HEALTH</a:t>
          </a:r>
        </a:p>
      </dsp:txBody>
      <dsp:txXfrm>
        <a:off x="2641532" y="54904"/>
        <a:ext cx="1513643" cy="947970"/>
      </dsp:txXfrm>
    </dsp:sp>
    <dsp:sp modelId="{6B53B9C0-F915-4856-991A-2843B8D7B1B2}">
      <dsp:nvSpPr>
        <dsp:cNvPr id="0" name=""/>
        <dsp:cNvSpPr/>
      </dsp:nvSpPr>
      <dsp:spPr>
        <a:xfrm>
          <a:off x="1299473" y="528889"/>
          <a:ext cx="4197761" cy="4197761"/>
        </a:xfrm>
        <a:custGeom>
          <a:avLst/>
          <a:gdLst/>
          <a:ahLst/>
          <a:cxnLst/>
          <a:rect l="0" t="0" r="0" b="0"/>
          <a:pathLst>
            <a:path>
              <a:moveTo>
                <a:pt x="3123508" y="267095"/>
              </a:moveTo>
              <a:arcTo wR="2098880" hR="2098880" stAng="17953254" swAng="12118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1F8A9-5351-44F6-980C-D7A6FFF5CD6F}">
      <dsp:nvSpPr>
        <dsp:cNvPr id="0" name=""/>
        <dsp:cNvSpPr/>
      </dsp:nvSpPr>
      <dsp:spPr>
        <a:xfrm>
          <a:off x="4586403" y="1453912"/>
          <a:ext cx="1616209" cy="1050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NUTRITION</a:t>
          </a:r>
        </a:p>
      </dsp:txBody>
      <dsp:txXfrm>
        <a:off x="4637686" y="1505195"/>
        <a:ext cx="1513643" cy="947970"/>
      </dsp:txXfrm>
    </dsp:sp>
    <dsp:sp modelId="{0EE26712-DC7A-4562-B01D-64831BFDE14B}">
      <dsp:nvSpPr>
        <dsp:cNvPr id="0" name=""/>
        <dsp:cNvSpPr/>
      </dsp:nvSpPr>
      <dsp:spPr>
        <a:xfrm>
          <a:off x="1299473" y="528889"/>
          <a:ext cx="4197761" cy="4197761"/>
        </a:xfrm>
        <a:custGeom>
          <a:avLst/>
          <a:gdLst/>
          <a:ahLst/>
          <a:cxnLst/>
          <a:rect l="0" t="0" r="0" b="0"/>
          <a:pathLst>
            <a:path>
              <a:moveTo>
                <a:pt x="4192730" y="2244114"/>
              </a:moveTo>
              <a:arcTo wR="2098880" hR="2098880" stAng="21838068" swAng="13599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38156-76E7-48BA-A1A5-5D532B845342}">
      <dsp:nvSpPr>
        <dsp:cNvPr id="0" name=""/>
        <dsp:cNvSpPr/>
      </dsp:nvSpPr>
      <dsp:spPr>
        <a:xfrm>
          <a:off x="3823940" y="3800532"/>
          <a:ext cx="1616209" cy="1050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FOOD SECURITY</a:t>
          </a:r>
        </a:p>
      </dsp:txBody>
      <dsp:txXfrm>
        <a:off x="3875223" y="3851815"/>
        <a:ext cx="1513643" cy="947970"/>
      </dsp:txXfrm>
    </dsp:sp>
    <dsp:sp modelId="{DEE43A2E-A070-48CA-AF5C-F502B98C09BA}">
      <dsp:nvSpPr>
        <dsp:cNvPr id="0" name=""/>
        <dsp:cNvSpPr/>
      </dsp:nvSpPr>
      <dsp:spPr>
        <a:xfrm>
          <a:off x="1299473" y="528889"/>
          <a:ext cx="4197761" cy="4197761"/>
        </a:xfrm>
        <a:custGeom>
          <a:avLst/>
          <a:gdLst/>
          <a:ahLst/>
          <a:cxnLst/>
          <a:rect l="0" t="0" r="0" b="0"/>
          <a:pathLst>
            <a:path>
              <a:moveTo>
                <a:pt x="2356552" y="4181884"/>
              </a:moveTo>
              <a:arcTo wR="2098880" hR="2098880" stAng="4976893" swAng="846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8FBDB-0A61-4479-9D0E-F6CF6A1CD665}">
      <dsp:nvSpPr>
        <dsp:cNvPr id="0" name=""/>
        <dsp:cNvSpPr/>
      </dsp:nvSpPr>
      <dsp:spPr>
        <a:xfrm>
          <a:off x="1356558" y="3800532"/>
          <a:ext cx="1616209" cy="1050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WATER</a:t>
          </a:r>
        </a:p>
      </dsp:txBody>
      <dsp:txXfrm>
        <a:off x="1407841" y="3851815"/>
        <a:ext cx="1513643" cy="947970"/>
      </dsp:txXfrm>
    </dsp:sp>
    <dsp:sp modelId="{B1C8BE42-8D54-4CA5-A19D-2A81031060F8}">
      <dsp:nvSpPr>
        <dsp:cNvPr id="0" name=""/>
        <dsp:cNvSpPr/>
      </dsp:nvSpPr>
      <dsp:spPr>
        <a:xfrm>
          <a:off x="1299473" y="528889"/>
          <a:ext cx="4197761" cy="4197761"/>
        </a:xfrm>
        <a:custGeom>
          <a:avLst/>
          <a:gdLst/>
          <a:ahLst/>
          <a:cxnLst/>
          <a:rect l="0" t="0" r="0" b="0"/>
          <a:pathLst>
            <a:path>
              <a:moveTo>
                <a:pt x="222709" y="3039773"/>
              </a:moveTo>
              <a:arcTo wR="2098880" hR="2098880" stAng="9201984" swAng="13599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FE802-DFF2-4927-B10C-E8AEFF10CE20}">
      <dsp:nvSpPr>
        <dsp:cNvPr id="0" name=""/>
        <dsp:cNvSpPr/>
      </dsp:nvSpPr>
      <dsp:spPr>
        <a:xfrm>
          <a:off x="594095" y="1453912"/>
          <a:ext cx="1616209" cy="1050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REDUCING INEQUALITIES</a:t>
          </a:r>
        </a:p>
      </dsp:txBody>
      <dsp:txXfrm>
        <a:off x="645378" y="1505195"/>
        <a:ext cx="1513643" cy="947970"/>
      </dsp:txXfrm>
    </dsp:sp>
    <dsp:sp modelId="{A6D7CCA5-B8AC-46FB-BD91-13502E3D6F1D}">
      <dsp:nvSpPr>
        <dsp:cNvPr id="0" name=""/>
        <dsp:cNvSpPr/>
      </dsp:nvSpPr>
      <dsp:spPr>
        <a:xfrm>
          <a:off x="1299473" y="528889"/>
          <a:ext cx="4197761" cy="4197761"/>
        </a:xfrm>
        <a:custGeom>
          <a:avLst/>
          <a:gdLst/>
          <a:ahLst/>
          <a:cxnLst/>
          <a:rect l="0" t="0" r="0" b="0"/>
          <a:pathLst>
            <a:path>
              <a:moveTo>
                <a:pt x="504831" y="733484"/>
              </a:moveTo>
              <a:arcTo wR="2098880" hR="2098880" stAng="13234920" swAng="12118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0335D-82D6-416C-8588-733CD3DA9D55}">
      <dsp:nvSpPr>
        <dsp:cNvPr id="0" name=""/>
        <dsp:cNvSpPr/>
      </dsp:nvSpPr>
      <dsp:spPr>
        <a:xfrm>
          <a:off x="0" y="359104"/>
          <a:ext cx="428597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F39BE-F616-4010-A709-36BA96FE77FC}">
      <dsp:nvSpPr>
        <dsp:cNvPr id="0" name=""/>
        <dsp:cNvSpPr/>
      </dsp:nvSpPr>
      <dsp:spPr>
        <a:xfrm>
          <a:off x="214298" y="19624"/>
          <a:ext cx="300018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0" tIns="0" rIns="1134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POWER TO</a:t>
          </a:r>
        </a:p>
      </dsp:txBody>
      <dsp:txXfrm>
        <a:off x="247442" y="52768"/>
        <a:ext cx="2933893" cy="612672"/>
      </dsp:txXfrm>
    </dsp:sp>
    <dsp:sp modelId="{1576E3B9-45CA-418D-A088-2044C1D23CC8}">
      <dsp:nvSpPr>
        <dsp:cNvPr id="0" name=""/>
        <dsp:cNvSpPr/>
      </dsp:nvSpPr>
      <dsp:spPr>
        <a:xfrm>
          <a:off x="0" y="1439255"/>
          <a:ext cx="428597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9EFEA-1BCA-49B4-A722-5988F9420638}">
      <dsp:nvSpPr>
        <dsp:cNvPr id="0" name=""/>
        <dsp:cNvSpPr/>
      </dsp:nvSpPr>
      <dsp:spPr>
        <a:xfrm>
          <a:off x="214298" y="1062904"/>
          <a:ext cx="300018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0" tIns="0" rIns="1134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POWER OVER </a:t>
          </a:r>
          <a:endParaRPr lang="en-GB" sz="2300" kern="1200" dirty="0"/>
        </a:p>
      </dsp:txBody>
      <dsp:txXfrm>
        <a:off x="247442" y="1096048"/>
        <a:ext cx="2933893" cy="612672"/>
      </dsp:txXfrm>
    </dsp:sp>
    <dsp:sp modelId="{A00F096F-51F0-4084-A88C-9956A57142F2}">
      <dsp:nvSpPr>
        <dsp:cNvPr id="0" name=""/>
        <dsp:cNvSpPr/>
      </dsp:nvSpPr>
      <dsp:spPr>
        <a:xfrm>
          <a:off x="0" y="2445664"/>
          <a:ext cx="428597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644AF-0F35-4D51-9C11-241334F8A8BD}">
      <dsp:nvSpPr>
        <dsp:cNvPr id="0" name=""/>
        <dsp:cNvSpPr/>
      </dsp:nvSpPr>
      <dsp:spPr>
        <a:xfrm>
          <a:off x="214298" y="2106184"/>
          <a:ext cx="300018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0" tIns="0" rIns="1134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POWER WITHIN</a:t>
          </a:r>
        </a:p>
      </dsp:txBody>
      <dsp:txXfrm>
        <a:off x="247442" y="2139328"/>
        <a:ext cx="2933893" cy="612672"/>
      </dsp:txXfrm>
    </dsp:sp>
    <dsp:sp modelId="{53B6BD39-16B9-4049-B872-04004B40C5CB}">
      <dsp:nvSpPr>
        <dsp:cNvPr id="0" name=""/>
        <dsp:cNvSpPr/>
      </dsp:nvSpPr>
      <dsp:spPr>
        <a:xfrm>
          <a:off x="0" y="3488944"/>
          <a:ext cx="428597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97438-8AD4-465C-814B-37BC93558687}">
      <dsp:nvSpPr>
        <dsp:cNvPr id="0" name=""/>
        <dsp:cNvSpPr/>
      </dsp:nvSpPr>
      <dsp:spPr>
        <a:xfrm>
          <a:off x="214298" y="3149464"/>
          <a:ext cx="300018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0" tIns="0" rIns="1134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POWER WITH</a:t>
          </a:r>
        </a:p>
      </dsp:txBody>
      <dsp:txXfrm>
        <a:off x="247442" y="3182608"/>
        <a:ext cx="2933893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14C29F-AFDA-4E24-8481-F4C208B15C83}" type="datetime1">
              <a:rPr lang="en-GB" smtClean="0"/>
              <a:t>03/09/2023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F56AB4-FCE2-4581-AAF7-961FA83B5CA8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2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92bf3590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92bf3590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96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-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6504CD-F4B0-4A43-812E-6CDC1EB0A434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A4BB4-01B4-400F-AE14-F4BF389A321F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>
            <a:off x="6745207" y="0"/>
            <a:ext cx="54468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71033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2"/>
          <p:cNvGrpSpPr/>
          <p:nvPr/>
        </p:nvGrpSpPr>
        <p:grpSpPr>
          <a:xfrm>
            <a:off x="340267" y="789"/>
            <a:ext cx="3000484" cy="13924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207194" y="789"/>
            <a:ext cx="3000484" cy="13924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409957" y="6784"/>
            <a:ext cx="2468376" cy="1002811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737376" y="5623803"/>
            <a:ext cx="3185424" cy="1234316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65532" y="5407536"/>
            <a:ext cx="3727219" cy="1444411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478267" y="4550877"/>
            <a:ext cx="7148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685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6342800" y="3079200"/>
            <a:ext cx="58492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7458922" y="5281487"/>
            <a:ext cx="3880193" cy="1576453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907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800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5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8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716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6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6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978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7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6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600" cy="2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5868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192"/>
            <a:ext cx="98256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4777613" y="2072151"/>
            <a:ext cx="74140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" name="Google Shape;80;p8"/>
          <p:cNvGrpSpPr/>
          <p:nvPr/>
        </p:nvGrpSpPr>
        <p:grpSpPr>
          <a:xfrm>
            <a:off x="341322" y="-158"/>
            <a:ext cx="3001796" cy="1391211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8"/>
          <p:cNvGrpSpPr/>
          <p:nvPr/>
        </p:nvGrpSpPr>
        <p:grpSpPr>
          <a:xfrm>
            <a:off x="46579" y="6029500"/>
            <a:ext cx="2124408" cy="822763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7848472" y="1657"/>
            <a:ext cx="4343273" cy="1682019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200" cy="3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153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9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218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05E48-07E2-4CE6-B8D5-8627CDB90026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7945630" y="5492769"/>
            <a:ext cx="3361269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4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14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400" cy="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501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118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pic>
        <p:nvPicPr>
          <p:cNvPr id="11" name="Picture 10" descr="Close-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5AABAA-4BDF-4446-BCC1-2C0FCB567D0E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B97CB5-E943-4F59-93C9-42AFB9A66A88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18FFD0-417C-445A-9803-59966EEFB174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846F8-56D6-49F8-86D3-1438CCC8496A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842A6-959B-44B1-83F7-DCB46A9B5E08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28224A-8D20-498E-9314-F2D2EF68D2FA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1DE3743-E128-4B17-95B5-83A334257BD0}" type="datetime1">
              <a:rPr lang="en-GB" noProof="0" smtClean="0"/>
              <a:t>03/09/2023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3096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phnc2024.exordo.com/logi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/>
              <a:t>Moving from evidence to Action: creating caring reflective practitioners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Dr Regina Murphy Keith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Governance and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GB" dirty="0"/>
              <a:t>Co creation opportunities </a:t>
            </a:r>
          </a:p>
          <a:p>
            <a:pPr rtl="0"/>
            <a:r>
              <a:rPr lang="en-GB" dirty="0"/>
              <a:t>Regional and Gender Class Representation</a:t>
            </a:r>
          </a:p>
          <a:p>
            <a:pPr rtl="0"/>
            <a:r>
              <a:rPr lang="en-GB" dirty="0"/>
              <a:t>Clear instructions</a:t>
            </a:r>
          </a:p>
          <a:p>
            <a:pPr rtl="0"/>
            <a:r>
              <a:rPr lang="en-GB" dirty="0"/>
              <a:t>On site days limited for inclusion</a:t>
            </a:r>
          </a:p>
          <a:p>
            <a:pPr rtl="0"/>
            <a:r>
              <a:rPr lang="en-GB" dirty="0"/>
              <a:t>Induction builds class cohesion</a:t>
            </a:r>
          </a:p>
          <a:p>
            <a:pPr rtl="0"/>
            <a:r>
              <a:rPr lang="en-GB" dirty="0"/>
              <a:t>Self-development and professional responsibility </a:t>
            </a:r>
          </a:p>
          <a:p>
            <a:pPr rtl="0"/>
            <a:r>
              <a:rPr lang="en-GB" dirty="0"/>
              <a:t>Accreditation of course</a:t>
            </a:r>
          </a:p>
          <a:p>
            <a:pPr rtl="0"/>
            <a:r>
              <a:rPr lang="en-GB" dirty="0"/>
              <a:t>Research into action</a:t>
            </a:r>
          </a:p>
          <a:p>
            <a:pPr rtl="0"/>
            <a:r>
              <a:rPr lang="en-GB" dirty="0"/>
              <a:t>Policy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Add a footer</a:t>
            </a:r>
          </a:p>
        </p:txBody>
      </p:sp>
      <p:graphicFrame>
        <p:nvGraphicFramePr>
          <p:cNvPr id="8" name="Content Placeholder 9" descr="Basic cycle diagram with a continuing sequence of stages, tasks or events in a circular flow. Emphasises the stages or steps rather than the connecting arrows or flow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9893777"/>
              </p:ext>
            </p:extLst>
          </p:nvPr>
        </p:nvGraphicFramePr>
        <p:xfrm>
          <a:off x="6172200" y="1555750"/>
          <a:ext cx="619125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981512-A002-44D8-B6AA-C1C5D89B132C}" type="datetime1">
              <a:rPr lang="en-GB" smtClean="0"/>
              <a:t>03/09/2023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sitting at a table with food&#10;&#10;Description automatically generated">
            <a:extLst>
              <a:ext uri="{FF2B5EF4-FFF2-40B4-BE49-F238E27FC236}">
                <a16:creationId xmlns:a16="http://schemas.microsoft.com/office/drawing/2014/main" id="{7368A864-F2A6-F719-E84F-D6646B5CC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r="90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1E424526-B55A-C1A9-14AB-1F5D52F2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en-GB" noProof="0" smtClean="0"/>
              <a:pPr rtl="0">
                <a:spcAft>
                  <a:spcPts val="600"/>
                </a:spcAft>
              </a:pPr>
              <a:t>11</a:t>
            </a:fld>
            <a:endParaRPr lang="en-GB" noProof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8097987-1E1A-45F9-D0FE-03F87EC2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C24846F8-56D6-49F8-86D3-1438CCC8496A}" type="datetime1">
              <a:rPr lang="en-GB" noProof="0" smtClean="0"/>
              <a:pPr rtl="0">
                <a:spcAft>
                  <a:spcPts val="600"/>
                </a:spcAft>
              </a:pPr>
              <a:t>04/09/2023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4A661-A841-3802-63D0-713971B5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en-GB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7166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9C48-E3A7-0F79-E024-9C74A34B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SDGs and Social Determinants of Health: Investing in other sectors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3CD74D-1ECD-A46C-AC7E-6D1F155A2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8120"/>
              </p:ext>
            </p:extLst>
          </p:nvPr>
        </p:nvGraphicFramePr>
        <p:xfrm>
          <a:off x="3985590" y="1262271"/>
          <a:ext cx="6796709" cy="492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57F2-44AE-700A-52B6-3F370097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D881D-96D5-128C-C6CD-15F2EF56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105E48-07E2-4CE6-B8D5-8627CDB90026}" type="datetime1">
              <a:rPr lang="en-GB" noProof="0" smtClean="0"/>
              <a:t>04/09/2023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A02AC-10C6-4156-720C-7C5F21B6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Add a footer</a:t>
            </a:r>
            <a:endParaRPr lang="en-GB" noProof="0" dirty="0"/>
          </a:p>
        </p:txBody>
      </p:sp>
      <p:pic>
        <p:nvPicPr>
          <p:cNvPr id="8" name="Picture 2" descr="Sustainable Development Goals (SDGs) – How can Engineers contribute to  build a zero hunger nation? – Saja AMA">
            <a:extLst>
              <a:ext uri="{FF2B5EF4-FFF2-40B4-BE49-F238E27FC236}">
                <a16:creationId xmlns:a16="http://schemas.microsoft.com/office/drawing/2014/main" id="{DF744D08-7497-6C78-788D-FC59B2D6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02" y="5516217"/>
            <a:ext cx="4833938" cy="1113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DG TARGETS">
            <a:extLst>
              <a:ext uri="{FF2B5EF4-FFF2-40B4-BE49-F238E27FC236}">
                <a16:creationId xmlns:a16="http://schemas.microsoft.com/office/drawing/2014/main" id="{A4AD3903-1FAD-1738-345E-5344E2CCA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173" y="1902564"/>
            <a:ext cx="3876261" cy="33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6F762C-84D4-E465-FF6B-E062E648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94411"/>
          </a:xfrm>
        </p:spPr>
        <p:txBody>
          <a:bodyPr/>
          <a:lstStyle/>
          <a:p>
            <a:r>
              <a:rPr lang="en-GB" dirty="0"/>
              <a:t>ADDRESSING POWER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D8365C-FA25-1A69-EC5E-7DC4D3CF0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POWER WITHIN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7D3AC1-2CC6-5BEF-DEA3-E367B70AF2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CREATING ENABLING ENVIRONEMENT FOR GROWTH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BD255-12D3-A49C-B5CE-06406563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B225-D056-BFB4-8B09-83F0BDAF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105E48-07E2-4CE6-B8D5-8627CDB90026}" type="datetime1">
              <a:rPr lang="en-GB" noProof="0" smtClean="0"/>
              <a:t>04/09/2023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90D4A-280C-0B7C-3259-7754BBCD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Add a footer</a:t>
            </a:r>
            <a:endParaRPr lang="en-GB" noProof="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1ED5067-EE16-62A3-2808-41E98945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811193"/>
              </p:ext>
            </p:extLst>
          </p:nvPr>
        </p:nvGraphicFramePr>
        <p:xfrm>
          <a:off x="5874026" y="2050165"/>
          <a:ext cx="4285974" cy="408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Supporting each others light to shine">
            <a:extLst>
              <a:ext uri="{FF2B5EF4-FFF2-40B4-BE49-F238E27FC236}">
                <a16:creationId xmlns:a16="http://schemas.microsoft.com/office/drawing/2014/main" id="{344FC0D0-A110-D4DB-CCB3-48923A5171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119269" y="1170498"/>
            <a:ext cx="5605670" cy="535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2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a lecture hall&#10;&#10;Description automatically generated">
            <a:extLst>
              <a:ext uri="{FF2B5EF4-FFF2-40B4-BE49-F238E27FC236}">
                <a16:creationId xmlns:a16="http://schemas.microsoft.com/office/drawing/2014/main" id="{6460654A-3CC2-4144-5F7E-EBE4EDD33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4871F3A7-065E-7624-A8AC-9C5CA984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en-GB" noProof="0" smtClean="0"/>
              <a:pPr rtl="0">
                <a:spcAft>
                  <a:spcPts val="600"/>
                </a:spcAft>
              </a:pPr>
              <a:t>14</a:t>
            </a:fld>
            <a:endParaRPr lang="en-GB" noProof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73B4729-44BE-D9CB-3FB5-A24C5480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C24846F8-56D6-49F8-86D3-1438CCC8496A}" type="datetime1">
              <a:rPr lang="en-GB" noProof="0" smtClean="0"/>
              <a:pPr rtl="0">
                <a:spcAft>
                  <a:spcPts val="600"/>
                </a:spcAft>
              </a:pPr>
              <a:t>04/09/2023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926D8-BC73-C9DE-F7CF-88BC36CD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en-GB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060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creen&#10;&#10;Description automatically generated">
            <a:extLst>
              <a:ext uri="{FF2B5EF4-FFF2-40B4-BE49-F238E27FC236}">
                <a16:creationId xmlns:a16="http://schemas.microsoft.com/office/drawing/2014/main" id="{C9DCF897-A747-3ABA-F1A0-5ACF51E91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3" b="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E0BDF214-5304-E4C7-3D2B-EB260ACF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en-GB" noProof="0" smtClean="0"/>
              <a:pPr rtl="0">
                <a:spcAft>
                  <a:spcPts val="600"/>
                </a:spcAft>
              </a:pPr>
              <a:t>15</a:t>
            </a:fld>
            <a:endParaRPr lang="en-GB" noProof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AF56E579-6206-B169-D7DE-03113996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C24846F8-56D6-49F8-86D3-1438CCC8496A}" type="datetime1">
              <a:rPr lang="en-GB" noProof="0" smtClean="0"/>
              <a:pPr rtl="0">
                <a:spcAft>
                  <a:spcPts val="600"/>
                </a:spcAft>
              </a:pPr>
              <a:t>04/09/2023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A12A0-71B8-7E4B-3459-01FB6735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en-GB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9726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A73B-E067-76FD-4358-165C702F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Call for abstracts is open: submit by October 15</a:t>
            </a:r>
            <a:r>
              <a:rPr lang="en-US" sz="32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2023</a:t>
            </a:r>
          </a:p>
        </p:txBody>
      </p:sp>
      <p:pic>
        <p:nvPicPr>
          <p:cNvPr id="5" name="Content Placeholder 4" descr="Logos for WPHN Congress and UoW and WPHNA">
            <a:extLst>
              <a:ext uri="{FF2B5EF4-FFF2-40B4-BE49-F238E27FC236}">
                <a16:creationId xmlns:a16="http://schemas.microsoft.com/office/drawing/2014/main" id="{17797015-9A8A-A854-97E8-09D904AAD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7" y="291182"/>
            <a:ext cx="10459156" cy="1934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4D0F5-D13C-AE32-8ED7-909B9EE21C56}"/>
              </a:ext>
            </a:extLst>
          </p:cNvPr>
          <p:cNvSpPr txBox="1"/>
          <p:nvPr/>
        </p:nvSpPr>
        <p:spPr>
          <a:xfrm>
            <a:off x="5098093" y="2324100"/>
            <a:ext cx="6255706" cy="4026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Sustainable, resilient food systems supporting health.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 Health systems delivery for optimal nutrition.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Social protection to ensure food security for all.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Trade and investment for improved nutrition.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Safe and supportive environments for nutrition.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Strengthened governance and accountability for nutrition.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Building capacity for public health nutrition action.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Please register and submit your abstract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hlinkClick r:id="rId3"/>
              </a:rPr>
              <a:t>World Public Health Nutrition Congress 2024 | Ex Ordo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00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C96D-0681-0DF0-10AE-609ACA8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THE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AB0D0-0E79-35F6-6C28-882904074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WESTMINSTER</a:t>
            </a:r>
          </a:p>
        </p:txBody>
      </p:sp>
      <p:pic>
        <p:nvPicPr>
          <p:cNvPr id="5" name="Picture 4" descr="A group of women wearing graduation caps and hats&#10;&#10;Description automatically generated">
            <a:extLst>
              <a:ext uri="{FF2B5EF4-FFF2-40B4-BE49-F238E27FC236}">
                <a16:creationId xmlns:a16="http://schemas.microsoft.com/office/drawing/2014/main" id="{0EC9498C-87F1-6C35-14B0-D16078F9E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1" y="180538"/>
            <a:ext cx="4250635" cy="2540312"/>
          </a:xfrm>
          <a:prstGeom prst="rect">
            <a:avLst/>
          </a:prstGeom>
        </p:spPr>
      </p:pic>
      <p:pic>
        <p:nvPicPr>
          <p:cNvPr id="7" name="Picture 6" descr="MEETING MAYOR">
            <a:extLst>
              <a:ext uri="{FF2B5EF4-FFF2-40B4-BE49-F238E27FC236}">
                <a16:creationId xmlns:a16="http://schemas.microsoft.com/office/drawing/2014/main" id="{069D565B-2893-56B6-D3C7-FF6F5011E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9" y="2482432"/>
            <a:ext cx="8216349" cy="1857774"/>
          </a:xfrm>
          <a:prstGeom prst="rect">
            <a:avLst/>
          </a:prstGeom>
        </p:spPr>
      </p:pic>
      <p:pic>
        <p:nvPicPr>
          <p:cNvPr id="9" name="Picture 8" descr="vIDEO CREATION">
            <a:extLst>
              <a:ext uri="{FF2B5EF4-FFF2-40B4-BE49-F238E27FC236}">
                <a16:creationId xmlns:a16="http://schemas.microsoft.com/office/drawing/2014/main" id="{DF8BF58B-18B5-4E4B-B595-F3673DBE6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" y="183209"/>
            <a:ext cx="7092616" cy="2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What is our role in Higher Education?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Role of HE according to students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1E13FA-AA24-46F5-B53F-4037736A4E26}" type="datetime1">
              <a:rPr lang="en-GB" smtClean="0"/>
              <a:t>03/09/2023</a:t>
            </a:fld>
            <a:endParaRPr lang="en-US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0D866A4-7C0B-234A-3081-CA4AB1E70CFD}"/>
              </a:ext>
            </a:extLst>
          </p:cNvPr>
          <p:cNvSpPr/>
          <p:nvPr/>
        </p:nvSpPr>
        <p:spPr>
          <a:xfrm>
            <a:off x="5267032" y="4388093"/>
            <a:ext cx="3505200" cy="177165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-GB" dirty="0"/>
              <a:t>Support professional and personal growth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C4FE8E4-9B46-F00B-2133-0304F04944BC}"/>
              </a:ext>
            </a:extLst>
          </p:cNvPr>
          <p:cNvSpPr/>
          <p:nvPr/>
        </p:nvSpPr>
        <p:spPr>
          <a:xfrm>
            <a:off x="619126" y="2781300"/>
            <a:ext cx="4010024" cy="329565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create enabling environments for students to explore their chosen field to determine the next step in their career pathway</a:t>
            </a:r>
          </a:p>
          <a:p>
            <a:pPr algn="ctr"/>
            <a:endParaRPr lang="en-GB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491F516-77B1-DBEB-1FFB-DCBE9C17807F}"/>
              </a:ext>
            </a:extLst>
          </p:cNvPr>
          <p:cNvSpPr/>
          <p:nvPr/>
        </p:nvSpPr>
        <p:spPr>
          <a:xfrm>
            <a:off x="8181975" y="2333625"/>
            <a:ext cx="3095625" cy="2095500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Ensure competencies for employment</a:t>
            </a:r>
          </a:p>
          <a:p>
            <a:pPr algn="ctr"/>
            <a:endParaRPr lang="en-GB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42B7E26-D004-3DC9-4B32-354CA51EB02D}"/>
              </a:ext>
            </a:extLst>
          </p:cNvPr>
          <p:cNvSpPr/>
          <p:nvPr/>
        </p:nvSpPr>
        <p:spPr>
          <a:xfrm>
            <a:off x="4566782" y="2469907"/>
            <a:ext cx="3286125" cy="1959218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Create opportunities for experience and research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67AD-43AA-4F41-E504-FA3D215A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1454180"/>
          </a:xfrm>
        </p:spPr>
        <p:txBody>
          <a:bodyPr anchor="b">
            <a:normAutofit/>
          </a:bodyPr>
          <a:lstStyle/>
          <a:p>
            <a:r>
              <a:rPr lang="en-GB" dirty="0"/>
              <a:t>VALUE LED : BEING THE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14441-9ACF-96EC-EFD7-AB66F670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sz="1000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83BA4-B4C2-D9CF-54F9-B1BB2149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13105E48-07E2-4CE6-B8D5-8627CDB90026}" type="datetime1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04/09/2023</a:t>
            </a:fld>
            <a:endParaRPr lang="en-GB" sz="1000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00893-DCB0-D5D3-1910-E259B7B5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1000" noProof="0"/>
              <a:t>Add a footer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21C83D0-137D-256C-B5F4-F9BAB55EF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475416"/>
              </p:ext>
            </p:extLst>
          </p:nvPr>
        </p:nvGraphicFramePr>
        <p:xfrm>
          <a:off x="1409699" y="915923"/>
          <a:ext cx="5216979" cy="506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scc group">
            <a:extLst>
              <a:ext uri="{FF2B5EF4-FFF2-40B4-BE49-F238E27FC236}">
                <a16:creationId xmlns:a16="http://schemas.microsoft.com/office/drawing/2014/main" id="{B872C3B6-32C5-E3D0-1B2E-DFAF8E8C63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29" y="2823674"/>
            <a:ext cx="5136506" cy="38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B3D58D6-3AC4-D869-9ED7-857E754C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/>
          <a:lstStyle/>
          <a:p>
            <a:r>
              <a:rPr lang="en-US" dirty="0"/>
              <a:t>Merging social science with professional skills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75B13-0815-6CDE-680C-BC080A46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GB" sz="10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2E6A3F-0DCB-DE5E-0CE1-A4736313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75AABAA-4BDF-4446-BCC1-2C0FCB567D0E}" type="datetime1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03/09/2023</a:t>
            </a:fld>
            <a:endParaRPr lang="en-GB" sz="10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51B47F-F137-FCF1-FFCD-E80D43B6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1000" noProof="0"/>
              <a:t>Add a footer</a:t>
            </a:r>
          </a:p>
        </p:txBody>
      </p:sp>
      <p:pic>
        <p:nvPicPr>
          <p:cNvPr id="8" name="Content Placeholder 5" descr="Murphy Keith 2021 Right to Health Framework">
            <a:extLst>
              <a:ext uri="{FF2B5EF4-FFF2-40B4-BE49-F238E27FC236}">
                <a16:creationId xmlns:a16="http://schemas.microsoft.com/office/drawing/2014/main" id="{63A25363-087A-D090-B030-9D1F336F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099" y="2028825"/>
            <a:ext cx="908685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46440BC2-6A35-DC5F-5ABE-D60EFAA969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" b="208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105C05C-438A-EC4E-105C-FFD062E6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en-GB" noProof="0" smtClean="0"/>
              <a:pPr rtl="0">
                <a:spcAft>
                  <a:spcPts val="600"/>
                </a:spcAft>
              </a:pPr>
              <a:t>5</a:t>
            </a:fld>
            <a:endParaRPr lang="en-GB" noProof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0B10DD6-FAA2-00B7-5F1A-A1EC7A43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418FFD0-417C-445A-9803-59966EEFB174}" type="datetime1">
              <a:rPr lang="en-GB" noProof="0" smtClean="0"/>
              <a:pPr rtl="0">
                <a:spcAft>
                  <a:spcPts val="600"/>
                </a:spcAft>
              </a:pPr>
              <a:t>03/09/2023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DCC09-47EB-2135-4CB3-F41B3CDD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en-GB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388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9E33-0633-DBAA-A484-3506604D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GB" dirty="0"/>
              <a:t>Voice reduces the risk of AI challenges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1F5858D-B8AA-41A7-5694-BD0D2CB7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699" y="1459653"/>
            <a:ext cx="4608576" cy="3839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Encourage voice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8536CF-F144-4377-3AD1-5AA7CC0A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699" y="2050165"/>
            <a:ext cx="4608576" cy="4195254"/>
          </a:xfrm>
        </p:spPr>
        <p:txBody>
          <a:bodyPr>
            <a:normAutofit fontScale="92500" lnSpcReduction="10000"/>
          </a:bodyPr>
          <a:lstStyle/>
          <a:p>
            <a:r>
              <a:rPr lang="en-GB" sz="1700" dirty="0"/>
              <a:t>Participatory management styles</a:t>
            </a:r>
          </a:p>
          <a:p>
            <a:r>
              <a:rPr lang="en-GB" sz="1700" dirty="0"/>
              <a:t>Course committees</a:t>
            </a:r>
          </a:p>
          <a:p>
            <a:r>
              <a:rPr lang="en-GB" sz="1700" dirty="0"/>
              <a:t>Social interactions</a:t>
            </a:r>
          </a:p>
          <a:p>
            <a:r>
              <a:rPr lang="en-GB" sz="1700" dirty="0"/>
              <a:t>Assessments which encourage personal areas of interest</a:t>
            </a:r>
          </a:p>
          <a:p>
            <a:r>
              <a:rPr lang="en-GB" sz="1700" dirty="0"/>
              <a:t>Interviews</a:t>
            </a:r>
          </a:p>
          <a:p>
            <a:r>
              <a:rPr lang="en-GB" sz="1700" dirty="0"/>
              <a:t>Posters</a:t>
            </a:r>
          </a:p>
          <a:p>
            <a:r>
              <a:rPr lang="en-GB" sz="1700" dirty="0"/>
              <a:t>Presentations</a:t>
            </a:r>
          </a:p>
          <a:p>
            <a:r>
              <a:rPr lang="en-GB" sz="1700" dirty="0"/>
              <a:t>News programmes</a:t>
            </a:r>
          </a:p>
          <a:p>
            <a:r>
              <a:rPr lang="en-GB" sz="1700" dirty="0"/>
              <a:t>Use of reflective tools such as Gibbs</a:t>
            </a:r>
          </a:p>
          <a:p>
            <a:r>
              <a:rPr lang="en-GB" sz="1700" dirty="0"/>
              <a:t>Debates</a:t>
            </a:r>
          </a:p>
          <a:p>
            <a:r>
              <a:rPr lang="en-GB" sz="1700" dirty="0"/>
              <a:t>Role play</a:t>
            </a:r>
          </a:p>
          <a:p>
            <a:r>
              <a:rPr lang="en-GB" sz="1700" dirty="0"/>
              <a:t>Profiles</a:t>
            </a:r>
          </a:p>
          <a:p>
            <a:endParaRPr lang="en-GB" sz="17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8BA6049-DC57-3178-F8AC-67155CAA2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4956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Building listening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162B4-F9E9-06CF-615F-54CFD9BFC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Group work training </a:t>
            </a:r>
          </a:p>
          <a:p>
            <a:r>
              <a:rPr lang="en-GB" dirty="0"/>
              <a:t>Group work assessments</a:t>
            </a:r>
          </a:p>
          <a:p>
            <a:r>
              <a:rPr lang="en-GB" dirty="0"/>
              <a:t>Mindfulness sessions</a:t>
            </a:r>
          </a:p>
          <a:p>
            <a:r>
              <a:rPr lang="en-GB" dirty="0"/>
              <a:t>Respect</a:t>
            </a:r>
          </a:p>
          <a:p>
            <a:r>
              <a:rPr lang="en-GB" dirty="0"/>
              <a:t>Secret Friends</a:t>
            </a:r>
          </a:p>
          <a:p>
            <a:r>
              <a:rPr lang="en-GB" dirty="0"/>
              <a:t>Weekly sessions on professional skills</a:t>
            </a:r>
          </a:p>
          <a:p>
            <a:r>
              <a:rPr lang="en-GB" dirty="0"/>
              <a:t>Problem Hat</a:t>
            </a:r>
          </a:p>
          <a:p>
            <a:r>
              <a:rPr lang="en-GB" dirty="0"/>
              <a:t>JISC surveys </a:t>
            </a:r>
          </a:p>
          <a:p>
            <a:r>
              <a:rPr lang="en-GB" dirty="0"/>
              <a:t>Module assessments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E51E4-1EBA-1E3B-38E6-3C906FDE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GB" sz="10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1B39F6-11C0-8C5F-1F70-CC07DA6D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75AABAA-4BDF-4446-BCC1-2C0FCB567D0E}" type="datetime1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04/09/2023</a:t>
            </a:fld>
            <a:endParaRPr lang="en-GB" sz="10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A1E3-BFC2-F410-4A6B-FDF8B8E1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1000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9520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3420833" y="173433"/>
            <a:ext cx="4346000" cy="9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en"/>
              <a:t>Fabia Hannan Mone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380133" y="829300"/>
            <a:ext cx="5099200" cy="581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" sz="6667" b="1" dirty="0"/>
              <a:t>Country of origin: Bangladesh </a:t>
            </a:r>
            <a:endParaRPr sz="6667" b="1" dirty="0"/>
          </a:p>
          <a:p>
            <a:pPr marL="0" indent="0" algn="just">
              <a:spcBef>
                <a:spcPts val="1600"/>
              </a:spcBef>
              <a:buNone/>
            </a:pPr>
            <a:r>
              <a:rPr lang="en" sz="6667" b="1" dirty="0"/>
              <a:t>Country where your heart is: </a:t>
            </a:r>
            <a:r>
              <a:rPr lang="en" sz="6667" dirty="0"/>
              <a:t>Bangladesh,</a:t>
            </a:r>
            <a:r>
              <a:rPr lang="en" sz="6667" b="1" dirty="0"/>
              <a:t> </a:t>
            </a:r>
            <a:r>
              <a:rPr lang="en" sz="6667" dirty="0"/>
              <a:t>UK, Ireland and Canada.</a:t>
            </a:r>
            <a:endParaRPr sz="6667" dirty="0"/>
          </a:p>
          <a:p>
            <a:pPr marL="0" indent="0" algn="just">
              <a:spcBef>
                <a:spcPts val="1600"/>
              </a:spcBef>
              <a:buNone/>
            </a:pPr>
            <a:r>
              <a:rPr lang="en" sz="6667" b="1" dirty="0">
                <a:solidFill>
                  <a:srgbClr val="000000"/>
                </a:solidFill>
              </a:rPr>
              <a:t>Course: </a:t>
            </a:r>
            <a:r>
              <a:rPr lang="en" sz="6667" dirty="0">
                <a:solidFill>
                  <a:srgbClr val="000000"/>
                </a:solidFill>
              </a:rPr>
              <a:t>MSc Global Public Health Nutrition</a:t>
            </a:r>
            <a:r>
              <a:rPr lang="en" sz="6133" dirty="0">
                <a:solidFill>
                  <a:srgbClr val="000000"/>
                </a:solidFill>
              </a:rPr>
              <a:t>/FT (GREAT Scholarship)</a:t>
            </a:r>
            <a:endParaRPr sz="6133" i="1" dirty="0">
              <a:solidFill>
                <a:schemeClr val="accent5"/>
              </a:solidFill>
            </a:endParaRPr>
          </a:p>
          <a:p>
            <a:pPr marL="0" indent="0" algn="just">
              <a:spcBef>
                <a:spcPts val="1600"/>
              </a:spcBef>
              <a:buNone/>
            </a:pPr>
            <a:r>
              <a:rPr lang="en" sz="6667" b="1" dirty="0">
                <a:solidFill>
                  <a:srgbClr val="000000"/>
                </a:solidFill>
              </a:rPr>
              <a:t>Career background: </a:t>
            </a:r>
            <a:r>
              <a:rPr lang="en" sz="6667" dirty="0">
                <a:solidFill>
                  <a:srgbClr val="000000"/>
                </a:solidFill>
              </a:rPr>
              <a:t>MBBS, MPH(Psychosocial-Health)</a:t>
            </a:r>
            <a:endParaRPr sz="6667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1600"/>
              </a:spcBef>
              <a:buNone/>
            </a:pPr>
            <a:r>
              <a:rPr lang="en" sz="6667" dirty="0">
                <a:solidFill>
                  <a:srgbClr val="000000"/>
                </a:solidFill>
              </a:rPr>
              <a:t>I have clinical experience in working at Medical College Hospitals and Rohingya Refugee Camp in Cox's Bazar, Bangladesh. I worked for the World Health Organization (WHO) as a Surveillance and Immunization Medical Officer (SIMO) focusing on Surveillance, immunization &amp; Vaccination, and child health nutrition in Bangladesh.</a:t>
            </a:r>
            <a:endParaRPr sz="6667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1600"/>
              </a:spcBef>
              <a:buNone/>
            </a:pPr>
            <a:r>
              <a:rPr lang="en" sz="6667" b="1" dirty="0">
                <a:solidFill>
                  <a:srgbClr val="000000"/>
                </a:solidFill>
              </a:rPr>
              <a:t>What area of PHN am I interested in? </a:t>
            </a:r>
            <a:endParaRPr sz="6667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667" dirty="0">
                <a:solidFill>
                  <a:srgbClr val="000000"/>
                </a:solidFill>
              </a:rPr>
              <a:t>Childhood Obesity and Undernutrition, Nutrition in Elderly Population, Nutrition Burden in Health Emergency, Nutrition problems and its effects in </a:t>
            </a:r>
            <a:r>
              <a:rPr lang="en" sz="6667" dirty="0"/>
              <a:t>Mental Health, Strategies and Planning for improving GPHN</a:t>
            </a:r>
            <a:r>
              <a:rPr lang="en" sz="6667" dirty="0">
                <a:solidFill>
                  <a:srgbClr val="000000"/>
                </a:solidFill>
              </a:rPr>
              <a:t>, Sustainability and Equity in GPHN.</a:t>
            </a:r>
            <a:endParaRPr b="1" dirty="0"/>
          </a:p>
        </p:txBody>
      </p:sp>
      <p:grpSp>
        <p:nvGrpSpPr>
          <p:cNvPr id="154" name="Google Shape;154;p18"/>
          <p:cNvGrpSpPr/>
          <p:nvPr/>
        </p:nvGrpSpPr>
        <p:grpSpPr>
          <a:xfrm>
            <a:off x="6296176" y="1032691"/>
            <a:ext cx="1128373" cy="847200"/>
            <a:chOff x="8183879" y="1000124"/>
            <a:chExt cx="1562266" cy="1172974"/>
          </a:xfrm>
        </p:grpSpPr>
        <p:sp>
          <p:nvSpPr>
            <p:cNvPr id="155" name="Google Shape;155;p18"/>
            <p:cNvSpPr/>
            <p:nvPr/>
          </p:nvSpPr>
          <p:spPr>
            <a:xfrm>
              <a:off x="8183879" y="1348782"/>
              <a:ext cx="935037" cy="82431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8983979" y="1000124"/>
              <a:ext cx="762166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l="32513" t="41128" r="18973" b="23540"/>
          <a:stretch/>
        </p:blipFill>
        <p:spPr>
          <a:xfrm>
            <a:off x="5479334" y="2970967"/>
            <a:ext cx="5800865" cy="360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2601" y="299900"/>
            <a:ext cx="2254167" cy="29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9E33-0633-DBAA-A484-3506604D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EQUITY (can AI reduce inequalities)?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8536CF-F144-4377-3AD1-5AA7CC0A9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162B4-F9E9-06CF-615F-54CFD9BFC2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Competency training </a:t>
            </a:r>
          </a:p>
          <a:p>
            <a:r>
              <a:rPr lang="en-GB" dirty="0"/>
              <a:t>Alumni mentoring </a:t>
            </a:r>
          </a:p>
          <a:p>
            <a:r>
              <a:rPr lang="en-GB" dirty="0"/>
              <a:t>Course alumni group on X and Linked in</a:t>
            </a:r>
          </a:p>
          <a:p>
            <a:r>
              <a:rPr lang="en-GB" dirty="0"/>
              <a:t>Secret Friends</a:t>
            </a:r>
          </a:p>
          <a:p>
            <a:r>
              <a:rPr lang="en-GB" dirty="0"/>
              <a:t>Weekly sessions on professional skills</a:t>
            </a:r>
          </a:p>
          <a:p>
            <a:r>
              <a:rPr lang="en-GB" dirty="0"/>
              <a:t>Internships</a:t>
            </a:r>
          </a:p>
          <a:p>
            <a:r>
              <a:rPr lang="en-GB" dirty="0"/>
              <a:t>Employer sessions </a:t>
            </a:r>
          </a:p>
          <a:p>
            <a:r>
              <a:rPr lang="en-GB" dirty="0"/>
              <a:t>Access course</a:t>
            </a:r>
          </a:p>
          <a:p>
            <a:r>
              <a:rPr lang="en-GB" dirty="0"/>
              <a:t>English classes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E51E4-1EBA-1E3B-38E6-3C906FDE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GB" sz="10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1B39F6-11C0-8C5F-1F70-CC07DA6D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75AABAA-4BDF-4446-BCC1-2C0FCB567D0E}" type="datetime1">
              <a:rPr lang="en-GB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04/09/2023</a:t>
            </a:fld>
            <a:endParaRPr lang="en-GB" sz="10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A1E3-BFC2-F410-4A6B-FDF8B8E1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1000" noProof="0"/>
              <a:t>Add a footer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1F5858D-B8AA-41A7-5694-BD0D2CB785F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09700" y="1912090"/>
            <a:ext cx="4608513" cy="4021985"/>
          </a:xfrm>
        </p:spPr>
        <p:txBody>
          <a:bodyPr>
            <a:normAutofit/>
          </a:bodyPr>
          <a:lstStyle/>
          <a:p>
            <a:r>
              <a:rPr lang="en-US" dirty="0"/>
              <a:t>Sharing skills </a:t>
            </a:r>
          </a:p>
          <a:p>
            <a:r>
              <a:rPr lang="en-US" dirty="0"/>
              <a:t>Stories</a:t>
            </a:r>
          </a:p>
          <a:p>
            <a:r>
              <a:rPr lang="en-US" dirty="0"/>
              <a:t>Rivers of Life</a:t>
            </a:r>
          </a:p>
          <a:p>
            <a:r>
              <a:rPr lang="en-US" dirty="0"/>
              <a:t>Health system assessments</a:t>
            </a:r>
          </a:p>
          <a:p>
            <a:r>
              <a:rPr lang="en-US" dirty="0"/>
              <a:t>Class selected awards</a:t>
            </a:r>
          </a:p>
          <a:p>
            <a:r>
              <a:rPr lang="en-US" dirty="0"/>
              <a:t>Mentorship rewarded </a:t>
            </a:r>
          </a:p>
          <a:p>
            <a:r>
              <a:rPr lang="en-US" dirty="0"/>
              <a:t>Reflections on lived experiences</a:t>
            </a:r>
          </a:p>
          <a:p>
            <a:r>
              <a:rPr lang="en-US" dirty="0"/>
              <a:t>Training and assessments using Participatory Learning Skills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87F91C-3412-11A1-5423-66EA81FF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A22F7-E928-4A99-86B4-A9B71B8B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4846F8-56D6-49F8-86D3-1438CCC8496A}" type="datetime1">
              <a:rPr lang="en-GB" noProof="0" smtClean="0"/>
              <a:t>04/09/2023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5294C-EB29-86A3-8C57-C374DEA0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ALUMNI SUCCESS</a:t>
            </a:r>
          </a:p>
        </p:txBody>
      </p:sp>
      <p:pic>
        <p:nvPicPr>
          <p:cNvPr id="6" name="Picture 5" descr="Recent Graduate Award and QHY BAME PHD  Alumni success">
            <a:extLst>
              <a:ext uri="{FF2B5EF4-FFF2-40B4-BE49-F238E27FC236}">
                <a16:creationId xmlns:a16="http://schemas.microsoft.com/office/drawing/2014/main" id="{E07FFE17-9A4A-05B6-5843-0EAC8775E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07"/>
            <a:ext cx="12192000" cy="54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275_TF03098889" id="{B3734755-A021-458A-A8F6-F6986161A830}" vid="{23DB80E9-0F0D-4FFA-88C9-84FBDCB4C26D}"/>
    </a:ext>
  </a:extLst>
</a:theme>
</file>

<file path=ppt/theme/theme2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{DB45C5AC-4772-4A05-86B9-D49C338BB7F0}tf03098889_win32</Template>
  <TotalTime>80</TotalTime>
  <Words>578</Words>
  <Application>Microsoft Office PowerPoint</Application>
  <PresentationFormat>Widescreen</PresentationFormat>
  <Paragraphs>149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Nunito</vt:lpstr>
      <vt:lpstr>Ecology 16x9</vt:lpstr>
      <vt:lpstr>Shift</vt:lpstr>
      <vt:lpstr>Moving from evidence to Action: creating caring reflective practitioners </vt:lpstr>
      <vt:lpstr>What is our role in Higher Education?</vt:lpstr>
      <vt:lpstr>VALUE LED : BEING THE CHANGE</vt:lpstr>
      <vt:lpstr>Merging social science with professional skills</vt:lpstr>
      <vt:lpstr>PowerPoint Presentation</vt:lpstr>
      <vt:lpstr>Voice reduces the risk of AI challenges </vt:lpstr>
      <vt:lpstr>Fabia Hannan Mone</vt:lpstr>
      <vt:lpstr>EQUITY (can AI reduce inequalities)?</vt:lpstr>
      <vt:lpstr>PowerPoint Presentation</vt:lpstr>
      <vt:lpstr>Governance and Leadership</vt:lpstr>
      <vt:lpstr>PowerPoint Presentation</vt:lpstr>
      <vt:lpstr>SDGs and Social Determinants of Health: Investing in other sectors</vt:lpstr>
      <vt:lpstr>ADDRESSING POWER</vt:lpstr>
      <vt:lpstr>PowerPoint Presentation</vt:lpstr>
      <vt:lpstr>PowerPoint Presentation</vt:lpstr>
      <vt:lpstr>Call for abstracts is open: submit by October 15th, 2023</vt:lpstr>
      <vt:lpstr>BE THE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Regina Keith</dc:creator>
  <cp:lastModifiedBy>Regina Keith</cp:lastModifiedBy>
  <cp:revision>5</cp:revision>
  <dcterms:created xsi:type="dcterms:W3CDTF">2023-09-03T22:38:29Z</dcterms:created>
  <dcterms:modified xsi:type="dcterms:W3CDTF">2023-09-03T23:58:54Z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