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801" r:id="rId2"/>
    <p:sldMasterId id="2147483813" r:id="rId3"/>
  </p:sldMasterIdLst>
  <p:notesMasterIdLst>
    <p:notesMasterId r:id="rId33"/>
  </p:notesMasterIdLst>
  <p:handoutMasterIdLst>
    <p:handoutMasterId r:id="rId34"/>
  </p:handoutMasterIdLst>
  <p:sldIdLst>
    <p:sldId id="341" r:id="rId4"/>
    <p:sldId id="342" r:id="rId5"/>
    <p:sldId id="367" r:id="rId6"/>
    <p:sldId id="343" r:id="rId7"/>
    <p:sldId id="345" r:id="rId8"/>
    <p:sldId id="344" r:id="rId9"/>
    <p:sldId id="346" r:id="rId10"/>
    <p:sldId id="347" r:id="rId11"/>
    <p:sldId id="348" r:id="rId12"/>
    <p:sldId id="350" r:id="rId13"/>
    <p:sldId id="351" r:id="rId14"/>
    <p:sldId id="352" r:id="rId15"/>
    <p:sldId id="353" r:id="rId16"/>
    <p:sldId id="354" r:id="rId17"/>
    <p:sldId id="355" r:id="rId18"/>
    <p:sldId id="356" r:id="rId19"/>
    <p:sldId id="358" r:id="rId20"/>
    <p:sldId id="359" r:id="rId21"/>
    <p:sldId id="370" r:id="rId22"/>
    <p:sldId id="369" r:id="rId23"/>
    <p:sldId id="360" r:id="rId24"/>
    <p:sldId id="357" r:id="rId25"/>
    <p:sldId id="361" r:id="rId26"/>
    <p:sldId id="362" r:id="rId27"/>
    <p:sldId id="363" r:id="rId28"/>
    <p:sldId id="364" r:id="rId29"/>
    <p:sldId id="365" r:id="rId30"/>
    <p:sldId id="366" r:id="rId31"/>
    <p:sldId id="368" r:id="rId32"/>
  </p:sldIdLst>
  <p:sldSz cx="9144000" cy="6858000" type="screen4x3"/>
  <p:notesSz cx="6858000" cy="9144000"/>
  <p:defaultTextStyle>
    <a:defPPr>
      <a:defRPr lang="en-US"/>
    </a:defPPr>
    <a:lvl1pPr algn="r" rtl="0" eaLnBrk="0" fontAlgn="base" hangingPunct="0">
      <a:spcBef>
        <a:spcPct val="0"/>
      </a:spcBef>
      <a:spcAft>
        <a:spcPct val="0"/>
      </a:spcAft>
      <a:defRPr kern="1200">
        <a:solidFill>
          <a:schemeClr val="tx1"/>
        </a:solidFill>
        <a:latin typeface="Verdana" pitchFamily="34" charset="0"/>
        <a:ea typeface="+mn-ea"/>
        <a:cs typeface="+mn-cs"/>
      </a:defRPr>
    </a:lvl1pPr>
    <a:lvl2pPr marL="457200" algn="r" rtl="0" eaLnBrk="0" fontAlgn="base" hangingPunct="0">
      <a:spcBef>
        <a:spcPct val="0"/>
      </a:spcBef>
      <a:spcAft>
        <a:spcPct val="0"/>
      </a:spcAft>
      <a:defRPr kern="1200">
        <a:solidFill>
          <a:schemeClr val="tx1"/>
        </a:solidFill>
        <a:latin typeface="Verdana" pitchFamily="34" charset="0"/>
        <a:ea typeface="+mn-ea"/>
        <a:cs typeface="+mn-cs"/>
      </a:defRPr>
    </a:lvl2pPr>
    <a:lvl3pPr marL="914400" algn="r" rtl="0" eaLnBrk="0" fontAlgn="base" hangingPunct="0">
      <a:spcBef>
        <a:spcPct val="0"/>
      </a:spcBef>
      <a:spcAft>
        <a:spcPct val="0"/>
      </a:spcAft>
      <a:defRPr kern="1200">
        <a:solidFill>
          <a:schemeClr val="tx1"/>
        </a:solidFill>
        <a:latin typeface="Verdana" pitchFamily="34" charset="0"/>
        <a:ea typeface="+mn-ea"/>
        <a:cs typeface="+mn-cs"/>
      </a:defRPr>
    </a:lvl3pPr>
    <a:lvl4pPr marL="1371600" algn="r" rtl="0" eaLnBrk="0" fontAlgn="base" hangingPunct="0">
      <a:spcBef>
        <a:spcPct val="0"/>
      </a:spcBef>
      <a:spcAft>
        <a:spcPct val="0"/>
      </a:spcAft>
      <a:defRPr kern="1200">
        <a:solidFill>
          <a:schemeClr val="tx1"/>
        </a:solidFill>
        <a:latin typeface="Verdana" pitchFamily="34" charset="0"/>
        <a:ea typeface="+mn-ea"/>
        <a:cs typeface="+mn-cs"/>
      </a:defRPr>
    </a:lvl4pPr>
    <a:lvl5pPr marL="1828800" algn="r"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4697" autoAdjust="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0" y="90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A08426-7861-6C4E-ABE5-A62FB3895EB7}"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84C3E1F2-FCE8-2B44-9824-EAA8403B41B4}">
      <dgm:prSet phldrT="[Text]"/>
      <dgm:spPr/>
      <dgm:t>
        <a:bodyPr/>
        <a:lstStyle/>
        <a:p>
          <a:endParaRPr lang="en-US" dirty="0"/>
        </a:p>
      </dgm:t>
    </dgm:pt>
    <dgm:pt modelId="{8300D84A-3C77-7649-9DF2-60522C570409}" type="parTrans" cxnId="{B4343CA8-9E01-3247-A432-D1BEEF29C1B8}">
      <dgm:prSet/>
      <dgm:spPr/>
      <dgm:t>
        <a:bodyPr/>
        <a:lstStyle/>
        <a:p>
          <a:endParaRPr lang="en-US"/>
        </a:p>
      </dgm:t>
    </dgm:pt>
    <dgm:pt modelId="{A74B4C5D-574F-C34B-8F33-4C83575571F2}" type="sibTrans" cxnId="{B4343CA8-9E01-3247-A432-D1BEEF29C1B8}">
      <dgm:prSet/>
      <dgm:spPr/>
      <dgm:t>
        <a:bodyPr/>
        <a:lstStyle/>
        <a:p>
          <a:endParaRPr lang="en-US"/>
        </a:p>
      </dgm:t>
    </dgm:pt>
    <dgm:pt modelId="{8C875B3F-9872-C645-9F56-C25C81F8FFE4}">
      <dgm:prSet phldrT="[Text]"/>
      <dgm:spPr/>
      <dgm:t>
        <a:bodyPr/>
        <a:lstStyle/>
        <a:p>
          <a:r>
            <a:rPr lang="en-US" dirty="0" smtClean="0"/>
            <a:t> </a:t>
          </a:r>
          <a:endParaRPr lang="en-US" dirty="0"/>
        </a:p>
      </dgm:t>
    </dgm:pt>
    <dgm:pt modelId="{6E66EE83-5C78-1147-ABA3-598C77E64C71}" type="parTrans" cxnId="{31F6D008-6011-444C-8209-CB97A6F1A1E8}">
      <dgm:prSet/>
      <dgm:spPr/>
      <dgm:t>
        <a:bodyPr/>
        <a:lstStyle/>
        <a:p>
          <a:endParaRPr lang="en-US"/>
        </a:p>
      </dgm:t>
    </dgm:pt>
    <dgm:pt modelId="{CD9B1EE2-CF59-3C47-A2C9-CD1825870762}" type="sibTrans" cxnId="{31F6D008-6011-444C-8209-CB97A6F1A1E8}">
      <dgm:prSet/>
      <dgm:spPr/>
      <dgm:t>
        <a:bodyPr/>
        <a:lstStyle/>
        <a:p>
          <a:endParaRPr lang="en-US"/>
        </a:p>
      </dgm:t>
    </dgm:pt>
    <dgm:pt modelId="{1346D0F8-E522-8545-BFE2-ED32FD548896}">
      <dgm:prSet phldrT="[Text]" custT="1"/>
      <dgm:spPr/>
      <dgm:t>
        <a:bodyPr/>
        <a:lstStyle/>
        <a:p>
          <a:r>
            <a:rPr lang="en-US" sz="2600" dirty="0" smtClean="0">
              <a:solidFill>
                <a:srgbClr val="000000"/>
              </a:solidFill>
            </a:rPr>
            <a:t>Sound advice to a client</a:t>
          </a:r>
          <a:endParaRPr lang="en-US" sz="2600" dirty="0">
            <a:solidFill>
              <a:srgbClr val="000000"/>
            </a:solidFill>
          </a:endParaRPr>
        </a:p>
      </dgm:t>
    </dgm:pt>
    <dgm:pt modelId="{264A432C-34E0-B842-A78F-E3026D41C95C}" type="parTrans" cxnId="{AD238DA1-99E9-4642-8D2D-39F276D38417}">
      <dgm:prSet/>
      <dgm:spPr/>
      <dgm:t>
        <a:bodyPr/>
        <a:lstStyle/>
        <a:p>
          <a:endParaRPr lang="en-US"/>
        </a:p>
      </dgm:t>
    </dgm:pt>
    <dgm:pt modelId="{2149694B-8829-084F-9B97-3189F36689F5}" type="sibTrans" cxnId="{AD238DA1-99E9-4642-8D2D-39F276D38417}">
      <dgm:prSet/>
      <dgm:spPr/>
      <dgm:t>
        <a:bodyPr/>
        <a:lstStyle/>
        <a:p>
          <a:endParaRPr lang="en-US"/>
        </a:p>
      </dgm:t>
    </dgm:pt>
    <dgm:pt modelId="{F419ACC2-B4A9-2945-820A-4A3801FE2F97}">
      <dgm:prSet phldrT="[Text]"/>
      <dgm:spPr/>
      <dgm:t>
        <a:bodyPr/>
        <a:lstStyle/>
        <a:p>
          <a:endParaRPr lang="en-US" dirty="0"/>
        </a:p>
      </dgm:t>
    </dgm:pt>
    <dgm:pt modelId="{BB22D35F-4669-F146-8996-03B251218B59}" type="parTrans" cxnId="{FF4C522B-6055-B240-B3AF-27B6C05EE8B0}">
      <dgm:prSet/>
      <dgm:spPr/>
      <dgm:t>
        <a:bodyPr/>
        <a:lstStyle/>
        <a:p>
          <a:endParaRPr lang="en-US"/>
        </a:p>
      </dgm:t>
    </dgm:pt>
    <dgm:pt modelId="{81959277-6E62-7E49-8D82-29FE1D1C9FFF}" type="sibTrans" cxnId="{FF4C522B-6055-B240-B3AF-27B6C05EE8B0}">
      <dgm:prSet/>
      <dgm:spPr/>
      <dgm:t>
        <a:bodyPr/>
        <a:lstStyle/>
        <a:p>
          <a:endParaRPr lang="en-US"/>
        </a:p>
      </dgm:t>
    </dgm:pt>
    <dgm:pt modelId="{2193EEEA-8B2F-B645-A934-FDC4466E5A94}" type="pres">
      <dgm:prSet presAssocID="{93A08426-7861-6C4E-ABE5-A62FB3895EB7}" presName="cycle" presStyleCnt="0">
        <dgm:presLayoutVars>
          <dgm:dir/>
          <dgm:resizeHandles val="exact"/>
        </dgm:presLayoutVars>
      </dgm:prSet>
      <dgm:spPr/>
      <dgm:t>
        <a:bodyPr/>
        <a:lstStyle/>
        <a:p>
          <a:endParaRPr lang="en-US"/>
        </a:p>
      </dgm:t>
    </dgm:pt>
    <dgm:pt modelId="{AC9D3A58-B548-8540-B88E-37713BFF6876}" type="pres">
      <dgm:prSet presAssocID="{84C3E1F2-FCE8-2B44-9824-EAA8403B41B4}" presName="dummy" presStyleCnt="0"/>
      <dgm:spPr/>
    </dgm:pt>
    <dgm:pt modelId="{2FCC8D66-568E-364F-BA7C-16519AC6E0CB}" type="pres">
      <dgm:prSet presAssocID="{84C3E1F2-FCE8-2B44-9824-EAA8403B41B4}" presName="node" presStyleLbl="revTx" presStyleIdx="0" presStyleCnt="4">
        <dgm:presLayoutVars>
          <dgm:bulletEnabled val="1"/>
        </dgm:presLayoutVars>
      </dgm:prSet>
      <dgm:spPr/>
      <dgm:t>
        <a:bodyPr/>
        <a:lstStyle/>
        <a:p>
          <a:endParaRPr lang="en-US"/>
        </a:p>
      </dgm:t>
    </dgm:pt>
    <dgm:pt modelId="{F2EA9150-7855-B148-B884-9B43FBB48814}" type="pres">
      <dgm:prSet presAssocID="{A74B4C5D-574F-C34B-8F33-4C83575571F2}" presName="sibTrans" presStyleLbl="node1" presStyleIdx="0" presStyleCnt="4"/>
      <dgm:spPr/>
      <dgm:t>
        <a:bodyPr/>
        <a:lstStyle/>
        <a:p>
          <a:endParaRPr lang="en-US"/>
        </a:p>
      </dgm:t>
    </dgm:pt>
    <dgm:pt modelId="{E1F19DF8-B20F-C04C-A9D6-7CB9E46C0839}" type="pres">
      <dgm:prSet presAssocID="{8C875B3F-9872-C645-9F56-C25C81F8FFE4}" presName="dummy" presStyleCnt="0"/>
      <dgm:spPr/>
    </dgm:pt>
    <dgm:pt modelId="{890C9B95-351E-1D4B-90A0-D8CEE9BFA06B}" type="pres">
      <dgm:prSet presAssocID="{8C875B3F-9872-C645-9F56-C25C81F8FFE4}" presName="node" presStyleLbl="revTx" presStyleIdx="1" presStyleCnt="4">
        <dgm:presLayoutVars>
          <dgm:bulletEnabled val="1"/>
        </dgm:presLayoutVars>
      </dgm:prSet>
      <dgm:spPr/>
      <dgm:t>
        <a:bodyPr/>
        <a:lstStyle/>
        <a:p>
          <a:endParaRPr lang="en-US"/>
        </a:p>
      </dgm:t>
    </dgm:pt>
    <dgm:pt modelId="{85C876EB-C2E0-764F-B830-22AF66083004}" type="pres">
      <dgm:prSet presAssocID="{CD9B1EE2-CF59-3C47-A2C9-CD1825870762}" presName="sibTrans" presStyleLbl="node1" presStyleIdx="1" presStyleCnt="4"/>
      <dgm:spPr/>
      <dgm:t>
        <a:bodyPr/>
        <a:lstStyle/>
        <a:p>
          <a:endParaRPr lang="en-US"/>
        </a:p>
      </dgm:t>
    </dgm:pt>
    <dgm:pt modelId="{C43A1051-AFD0-E142-9030-62C132F6ECE3}" type="pres">
      <dgm:prSet presAssocID="{1346D0F8-E522-8545-BFE2-ED32FD548896}" presName="dummy" presStyleCnt="0"/>
      <dgm:spPr/>
    </dgm:pt>
    <dgm:pt modelId="{E0CCE974-9AA8-844F-8252-3F44F85CD77F}" type="pres">
      <dgm:prSet presAssocID="{1346D0F8-E522-8545-BFE2-ED32FD548896}" presName="node" presStyleLbl="revTx" presStyleIdx="2" presStyleCnt="4">
        <dgm:presLayoutVars>
          <dgm:bulletEnabled val="1"/>
        </dgm:presLayoutVars>
      </dgm:prSet>
      <dgm:spPr/>
      <dgm:t>
        <a:bodyPr/>
        <a:lstStyle/>
        <a:p>
          <a:endParaRPr lang="en-US"/>
        </a:p>
      </dgm:t>
    </dgm:pt>
    <dgm:pt modelId="{2B091C71-FAC1-6949-BA2C-9569309B1296}" type="pres">
      <dgm:prSet presAssocID="{2149694B-8829-084F-9B97-3189F36689F5}" presName="sibTrans" presStyleLbl="node1" presStyleIdx="2" presStyleCnt="4"/>
      <dgm:spPr/>
      <dgm:t>
        <a:bodyPr/>
        <a:lstStyle/>
        <a:p>
          <a:endParaRPr lang="en-US"/>
        </a:p>
      </dgm:t>
    </dgm:pt>
    <dgm:pt modelId="{BF011155-EE28-AD40-8076-D2D9767DAD3E}" type="pres">
      <dgm:prSet presAssocID="{F419ACC2-B4A9-2945-820A-4A3801FE2F97}" presName="dummy" presStyleCnt="0"/>
      <dgm:spPr/>
    </dgm:pt>
    <dgm:pt modelId="{DF5B1893-C46A-6049-8467-CEA0A7AE397F}" type="pres">
      <dgm:prSet presAssocID="{F419ACC2-B4A9-2945-820A-4A3801FE2F97}" presName="node" presStyleLbl="revTx" presStyleIdx="3" presStyleCnt="4">
        <dgm:presLayoutVars>
          <dgm:bulletEnabled val="1"/>
        </dgm:presLayoutVars>
      </dgm:prSet>
      <dgm:spPr/>
      <dgm:t>
        <a:bodyPr/>
        <a:lstStyle/>
        <a:p>
          <a:endParaRPr lang="en-US"/>
        </a:p>
      </dgm:t>
    </dgm:pt>
    <dgm:pt modelId="{BFE9EC1C-1964-6141-B80F-C5FEC22E5C44}" type="pres">
      <dgm:prSet presAssocID="{81959277-6E62-7E49-8D82-29FE1D1C9FFF}" presName="sibTrans" presStyleLbl="node1" presStyleIdx="3" presStyleCnt="4"/>
      <dgm:spPr/>
      <dgm:t>
        <a:bodyPr/>
        <a:lstStyle/>
        <a:p>
          <a:endParaRPr lang="en-US"/>
        </a:p>
      </dgm:t>
    </dgm:pt>
  </dgm:ptLst>
  <dgm:cxnLst>
    <dgm:cxn modelId="{9ECA5F57-C629-8244-9FDB-D1E9E94615C5}" type="presOf" srcId="{1346D0F8-E522-8545-BFE2-ED32FD548896}" destId="{E0CCE974-9AA8-844F-8252-3F44F85CD77F}" srcOrd="0" destOrd="0" presId="urn:microsoft.com/office/officeart/2005/8/layout/cycle1"/>
    <dgm:cxn modelId="{681CD8D6-F925-AC4F-BE04-CC6625119D10}" type="presOf" srcId="{2149694B-8829-084F-9B97-3189F36689F5}" destId="{2B091C71-FAC1-6949-BA2C-9569309B1296}" srcOrd="0" destOrd="0" presId="urn:microsoft.com/office/officeart/2005/8/layout/cycle1"/>
    <dgm:cxn modelId="{AD238DA1-99E9-4642-8D2D-39F276D38417}" srcId="{93A08426-7861-6C4E-ABE5-A62FB3895EB7}" destId="{1346D0F8-E522-8545-BFE2-ED32FD548896}" srcOrd="2" destOrd="0" parTransId="{264A432C-34E0-B842-A78F-E3026D41C95C}" sibTransId="{2149694B-8829-084F-9B97-3189F36689F5}"/>
    <dgm:cxn modelId="{31F6D008-6011-444C-8209-CB97A6F1A1E8}" srcId="{93A08426-7861-6C4E-ABE5-A62FB3895EB7}" destId="{8C875B3F-9872-C645-9F56-C25C81F8FFE4}" srcOrd="1" destOrd="0" parTransId="{6E66EE83-5C78-1147-ABA3-598C77E64C71}" sibTransId="{CD9B1EE2-CF59-3C47-A2C9-CD1825870762}"/>
    <dgm:cxn modelId="{B4343CA8-9E01-3247-A432-D1BEEF29C1B8}" srcId="{93A08426-7861-6C4E-ABE5-A62FB3895EB7}" destId="{84C3E1F2-FCE8-2B44-9824-EAA8403B41B4}" srcOrd="0" destOrd="0" parTransId="{8300D84A-3C77-7649-9DF2-60522C570409}" sibTransId="{A74B4C5D-574F-C34B-8F33-4C83575571F2}"/>
    <dgm:cxn modelId="{6CD95007-77F6-324E-B9F1-F5166EFDD52A}" type="presOf" srcId="{8C875B3F-9872-C645-9F56-C25C81F8FFE4}" destId="{890C9B95-351E-1D4B-90A0-D8CEE9BFA06B}" srcOrd="0" destOrd="0" presId="urn:microsoft.com/office/officeart/2005/8/layout/cycle1"/>
    <dgm:cxn modelId="{A147E417-52A6-A34E-A8C0-6DFB958F99D3}" type="presOf" srcId="{F419ACC2-B4A9-2945-820A-4A3801FE2F97}" destId="{DF5B1893-C46A-6049-8467-CEA0A7AE397F}" srcOrd="0" destOrd="0" presId="urn:microsoft.com/office/officeart/2005/8/layout/cycle1"/>
    <dgm:cxn modelId="{43B93E7A-7AB9-B248-85CC-DD8947133A13}" type="presOf" srcId="{A74B4C5D-574F-C34B-8F33-4C83575571F2}" destId="{F2EA9150-7855-B148-B884-9B43FBB48814}" srcOrd="0" destOrd="0" presId="urn:microsoft.com/office/officeart/2005/8/layout/cycle1"/>
    <dgm:cxn modelId="{F2CCEFD3-8870-D045-A20C-C121DAA10806}" type="presOf" srcId="{93A08426-7861-6C4E-ABE5-A62FB3895EB7}" destId="{2193EEEA-8B2F-B645-A934-FDC4466E5A94}" srcOrd="0" destOrd="0" presId="urn:microsoft.com/office/officeart/2005/8/layout/cycle1"/>
    <dgm:cxn modelId="{0BEBCB11-9E88-3444-BE71-843ABC1EFF55}" type="presOf" srcId="{CD9B1EE2-CF59-3C47-A2C9-CD1825870762}" destId="{85C876EB-C2E0-764F-B830-22AF66083004}" srcOrd="0" destOrd="0" presId="urn:microsoft.com/office/officeart/2005/8/layout/cycle1"/>
    <dgm:cxn modelId="{FF4C522B-6055-B240-B3AF-27B6C05EE8B0}" srcId="{93A08426-7861-6C4E-ABE5-A62FB3895EB7}" destId="{F419ACC2-B4A9-2945-820A-4A3801FE2F97}" srcOrd="3" destOrd="0" parTransId="{BB22D35F-4669-F146-8996-03B251218B59}" sibTransId="{81959277-6E62-7E49-8D82-29FE1D1C9FFF}"/>
    <dgm:cxn modelId="{89803BE0-EFBB-ED4A-87AB-A7C86399EF00}" type="presOf" srcId="{84C3E1F2-FCE8-2B44-9824-EAA8403B41B4}" destId="{2FCC8D66-568E-364F-BA7C-16519AC6E0CB}" srcOrd="0" destOrd="0" presId="urn:microsoft.com/office/officeart/2005/8/layout/cycle1"/>
    <dgm:cxn modelId="{981A63EA-EA2F-4F4F-B644-443AF396C081}" type="presOf" srcId="{81959277-6E62-7E49-8D82-29FE1D1C9FFF}" destId="{BFE9EC1C-1964-6141-B80F-C5FEC22E5C44}" srcOrd="0" destOrd="0" presId="urn:microsoft.com/office/officeart/2005/8/layout/cycle1"/>
    <dgm:cxn modelId="{4F270592-AC28-F648-AA70-854A4ED8F7CA}" type="presParOf" srcId="{2193EEEA-8B2F-B645-A934-FDC4466E5A94}" destId="{AC9D3A58-B548-8540-B88E-37713BFF6876}" srcOrd="0" destOrd="0" presId="urn:microsoft.com/office/officeart/2005/8/layout/cycle1"/>
    <dgm:cxn modelId="{1F546FCA-6473-9A49-9A7E-B0C72B80EACE}" type="presParOf" srcId="{2193EEEA-8B2F-B645-A934-FDC4466E5A94}" destId="{2FCC8D66-568E-364F-BA7C-16519AC6E0CB}" srcOrd="1" destOrd="0" presId="urn:microsoft.com/office/officeart/2005/8/layout/cycle1"/>
    <dgm:cxn modelId="{99DF631F-2E5C-A545-9671-B5E64C3689F4}" type="presParOf" srcId="{2193EEEA-8B2F-B645-A934-FDC4466E5A94}" destId="{F2EA9150-7855-B148-B884-9B43FBB48814}" srcOrd="2" destOrd="0" presId="urn:microsoft.com/office/officeart/2005/8/layout/cycle1"/>
    <dgm:cxn modelId="{F3EE5F09-08C8-9D44-81CC-8832D62E5953}" type="presParOf" srcId="{2193EEEA-8B2F-B645-A934-FDC4466E5A94}" destId="{E1F19DF8-B20F-C04C-A9D6-7CB9E46C0839}" srcOrd="3" destOrd="0" presId="urn:microsoft.com/office/officeart/2005/8/layout/cycle1"/>
    <dgm:cxn modelId="{A6E8D0E3-7B20-DE45-8C91-FE6B79FFFF22}" type="presParOf" srcId="{2193EEEA-8B2F-B645-A934-FDC4466E5A94}" destId="{890C9B95-351E-1D4B-90A0-D8CEE9BFA06B}" srcOrd="4" destOrd="0" presId="urn:microsoft.com/office/officeart/2005/8/layout/cycle1"/>
    <dgm:cxn modelId="{D97D6130-3562-D144-84A3-1C05AF7D6B06}" type="presParOf" srcId="{2193EEEA-8B2F-B645-A934-FDC4466E5A94}" destId="{85C876EB-C2E0-764F-B830-22AF66083004}" srcOrd="5" destOrd="0" presId="urn:microsoft.com/office/officeart/2005/8/layout/cycle1"/>
    <dgm:cxn modelId="{3BBF27CA-CAB1-E740-9976-D06578BAA22A}" type="presParOf" srcId="{2193EEEA-8B2F-B645-A934-FDC4466E5A94}" destId="{C43A1051-AFD0-E142-9030-62C132F6ECE3}" srcOrd="6" destOrd="0" presId="urn:microsoft.com/office/officeart/2005/8/layout/cycle1"/>
    <dgm:cxn modelId="{E4211FE5-CE1F-8D41-8D73-C76A2B8878CD}" type="presParOf" srcId="{2193EEEA-8B2F-B645-A934-FDC4466E5A94}" destId="{E0CCE974-9AA8-844F-8252-3F44F85CD77F}" srcOrd="7" destOrd="0" presId="urn:microsoft.com/office/officeart/2005/8/layout/cycle1"/>
    <dgm:cxn modelId="{8E97F31C-BA07-524B-A695-B02094F9D431}" type="presParOf" srcId="{2193EEEA-8B2F-B645-A934-FDC4466E5A94}" destId="{2B091C71-FAC1-6949-BA2C-9569309B1296}" srcOrd="8" destOrd="0" presId="urn:microsoft.com/office/officeart/2005/8/layout/cycle1"/>
    <dgm:cxn modelId="{3442373E-9156-E948-98B5-DAE32B81BA0C}" type="presParOf" srcId="{2193EEEA-8B2F-B645-A934-FDC4466E5A94}" destId="{BF011155-EE28-AD40-8076-D2D9767DAD3E}" srcOrd="9" destOrd="0" presId="urn:microsoft.com/office/officeart/2005/8/layout/cycle1"/>
    <dgm:cxn modelId="{991CD1CA-7C6D-514F-A912-FFFF3CD76893}" type="presParOf" srcId="{2193EEEA-8B2F-B645-A934-FDC4466E5A94}" destId="{DF5B1893-C46A-6049-8467-CEA0A7AE397F}" srcOrd="10" destOrd="0" presId="urn:microsoft.com/office/officeart/2005/8/layout/cycle1"/>
    <dgm:cxn modelId="{95262A94-B77A-CA45-ACAB-5602830D8DF0}" type="presParOf" srcId="{2193EEEA-8B2F-B645-A934-FDC4466E5A94}" destId="{BFE9EC1C-1964-6141-B80F-C5FEC22E5C44}"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A08426-7861-6C4E-ABE5-A62FB3895EB7}"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84C3E1F2-FCE8-2B44-9824-EAA8403B41B4}">
      <dgm:prSet phldrT="[Text]"/>
      <dgm:spPr/>
      <dgm:t>
        <a:bodyPr/>
        <a:lstStyle/>
        <a:p>
          <a:r>
            <a:rPr lang="en-US" dirty="0" smtClean="0">
              <a:solidFill>
                <a:srgbClr val="000000"/>
              </a:solidFill>
            </a:rPr>
            <a:t>Facts</a:t>
          </a:r>
          <a:endParaRPr lang="en-US" dirty="0">
            <a:solidFill>
              <a:srgbClr val="000000"/>
            </a:solidFill>
          </a:endParaRPr>
        </a:p>
      </dgm:t>
    </dgm:pt>
    <dgm:pt modelId="{8300D84A-3C77-7649-9DF2-60522C570409}" type="parTrans" cxnId="{B4343CA8-9E01-3247-A432-D1BEEF29C1B8}">
      <dgm:prSet/>
      <dgm:spPr/>
      <dgm:t>
        <a:bodyPr/>
        <a:lstStyle/>
        <a:p>
          <a:endParaRPr lang="en-US"/>
        </a:p>
      </dgm:t>
    </dgm:pt>
    <dgm:pt modelId="{A74B4C5D-574F-C34B-8F33-4C83575571F2}" type="sibTrans" cxnId="{B4343CA8-9E01-3247-A432-D1BEEF29C1B8}">
      <dgm:prSet/>
      <dgm:spPr/>
      <dgm:t>
        <a:bodyPr/>
        <a:lstStyle/>
        <a:p>
          <a:endParaRPr lang="en-US"/>
        </a:p>
      </dgm:t>
    </dgm:pt>
    <dgm:pt modelId="{8C875B3F-9872-C645-9F56-C25C81F8FFE4}">
      <dgm:prSet phldrT="[Text]"/>
      <dgm:spPr/>
      <dgm:t>
        <a:bodyPr/>
        <a:lstStyle/>
        <a:p>
          <a:r>
            <a:rPr lang="en-US" dirty="0" smtClean="0">
              <a:solidFill>
                <a:srgbClr val="000000"/>
              </a:solidFill>
            </a:rPr>
            <a:t>Application</a:t>
          </a:r>
          <a:r>
            <a:rPr lang="en-US" dirty="0" smtClean="0"/>
            <a:t> </a:t>
          </a:r>
          <a:endParaRPr lang="en-US" dirty="0"/>
        </a:p>
      </dgm:t>
    </dgm:pt>
    <dgm:pt modelId="{6E66EE83-5C78-1147-ABA3-598C77E64C71}" type="parTrans" cxnId="{31F6D008-6011-444C-8209-CB97A6F1A1E8}">
      <dgm:prSet/>
      <dgm:spPr/>
      <dgm:t>
        <a:bodyPr/>
        <a:lstStyle/>
        <a:p>
          <a:endParaRPr lang="en-US"/>
        </a:p>
      </dgm:t>
    </dgm:pt>
    <dgm:pt modelId="{CD9B1EE2-CF59-3C47-A2C9-CD1825870762}" type="sibTrans" cxnId="{31F6D008-6011-444C-8209-CB97A6F1A1E8}">
      <dgm:prSet/>
      <dgm:spPr/>
      <dgm:t>
        <a:bodyPr/>
        <a:lstStyle/>
        <a:p>
          <a:endParaRPr lang="en-US"/>
        </a:p>
      </dgm:t>
    </dgm:pt>
    <dgm:pt modelId="{1346D0F8-E522-8545-BFE2-ED32FD548896}">
      <dgm:prSet phldrT="[Text]"/>
      <dgm:spPr/>
      <dgm:t>
        <a:bodyPr/>
        <a:lstStyle/>
        <a:p>
          <a:r>
            <a:rPr lang="en-US" dirty="0" smtClean="0">
              <a:solidFill>
                <a:srgbClr val="000000"/>
              </a:solidFill>
            </a:rPr>
            <a:t>Sound advice to a client</a:t>
          </a:r>
          <a:endParaRPr lang="en-US" dirty="0">
            <a:solidFill>
              <a:srgbClr val="000000"/>
            </a:solidFill>
          </a:endParaRPr>
        </a:p>
      </dgm:t>
    </dgm:pt>
    <dgm:pt modelId="{264A432C-34E0-B842-A78F-E3026D41C95C}" type="parTrans" cxnId="{AD238DA1-99E9-4642-8D2D-39F276D38417}">
      <dgm:prSet/>
      <dgm:spPr/>
      <dgm:t>
        <a:bodyPr/>
        <a:lstStyle/>
        <a:p>
          <a:endParaRPr lang="en-US"/>
        </a:p>
      </dgm:t>
    </dgm:pt>
    <dgm:pt modelId="{2149694B-8829-084F-9B97-3189F36689F5}" type="sibTrans" cxnId="{AD238DA1-99E9-4642-8D2D-39F276D38417}">
      <dgm:prSet/>
      <dgm:spPr/>
      <dgm:t>
        <a:bodyPr/>
        <a:lstStyle/>
        <a:p>
          <a:endParaRPr lang="en-US"/>
        </a:p>
      </dgm:t>
    </dgm:pt>
    <dgm:pt modelId="{F419ACC2-B4A9-2945-820A-4A3801FE2F97}">
      <dgm:prSet phldrT="[Text]"/>
      <dgm:spPr/>
      <dgm:t>
        <a:bodyPr/>
        <a:lstStyle/>
        <a:p>
          <a:r>
            <a:rPr lang="en-US" dirty="0" smtClean="0">
              <a:solidFill>
                <a:srgbClr val="000000"/>
              </a:solidFill>
            </a:rPr>
            <a:t>Law</a:t>
          </a:r>
          <a:endParaRPr lang="en-US" dirty="0">
            <a:solidFill>
              <a:srgbClr val="000000"/>
            </a:solidFill>
          </a:endParaRPr>
        </a:p>
      </dgm:t>
    </dgm:pt>
    <dgm:pt modelId="{BB22D35F-4669-F146-8996-03B251218B59}" type="parTrans" cxnId="{FF4C522B-6055-B240-B3AF-27B6C05EE8B0}">
      <dgm:prSet/>
      <dgm:spPr/>
      <dgm:t>
        <a:bodyPr/>
        <a:lstStyle/>
        <a:p>
          <a:endParaRPr lang="en-US"/>
        </a:p>
      </dgm:t>
    </dgm:pt>
    <dgm:pt modelId="{81959277-6E62-7E49-8D82-29FE1D1C9FFF}" type="sibTrans" cxnId="{FF4C522B-6055-B240-B3AF-27B6C05EE8B0}">
      <dgm:prSet/>
      <dgm:spPr/>
      <dgm:t>
        <a:bodyPr/>
        <a:lstStyle/>
        <a:p>
          <a:endParaRPr lang="en-US"/>
        </a:p>
      </dgm:t>
    </dgm:pt>
    <dgm:pt modelId="{2193EEEA-8B2F-B645-A934-FDC4466E5A94}" type="pres">
      <dgm:prSet presAssocID="{93A08426-7861-6C4E-ABE5-A62FB3895EB7}" presName="cycle" presStyleCnt="0">
        <dgm:presLayoutVars>
          <dgm:dir/>
          <dgm:resizeHandles val="exact"/>
        </dgm:presLayoutVars>
      </dgm:prSet>
      <dgm:spPr/>
      <dgm:t>
        <a:bodyPr/>
        <a:lstStyle/>
        <a:p>
          <a:endParaRPr lang="en-US"/>
        </a:p>
      </dgm:t>
    </dgm:pt>
    <dgm:pt modelId="{AC9D3A58-B548-8540-B88E-37713BFF6876}" type="pres">
      <dgm:prSet presAssocID="{84C3E1F2-FCE8-2B44-9824-EAA8403B41B4}" presName="dummy" presStyleCnt="0"/>
      <dgm:spPr/>
    </dgm:pt>
    <dgm:pt modelId="{2FCC8D66-568E-364F-BA7C-16519AC6E0CB}" type="pres">
      <dgm:prSet presAssocID="{84C3E1F2-FCE8-2B44-9824-EAA8403B41B4}" presName="node" presStyleLbl="revTx" presStyleIdx="0" presStyleCnt="4">
        <dgm:presLayoutVars>
          <dgm:bulletEnabled val="1"/>
        </dgm:presLayoutVars>
      </dgm:prSet>
      <dgm:spPr/>
      <dgm:t>
        <a:bodyPr/>
        <a:lstStyle/>
        <a:p>
          <a:endParaRPr lang="en-US"/>
        </a:p>
      </dgm:t>
    </dgm:pt>
    <dgm:pt modelId="{F2EA9150-7855-B148-B884-9B43FBB48814}" type="pres">
      <dgm:prSet presAssocID="{A74B4C5D-574F-C34B-8F33-4C83575571F2}" presName="sibTrans" presStyleLbl="node1" presStyleIdx="0" presStyleCnt="4"/>
      <dgm:spPr/>
      <dgm:t>
        <a:bodyPr/>
        <a:lstStyle/>
        <a:p>
          <a:endParaRPr lang="en-US"/>
        </a:p>
      </dgm:t>
    </dgm:pt>
    <dgm:pt modelId="{E1F19DF8-B20F-C04C-A9D6-7CB9E46C0839}" type="pres">
      <dgm:prSet presAssocID="{8C875B3F-9872-C645-9F56-C25C81F8FFE4}" presName="dummy" presStyleCnt="0"/>
      <dgm:spPr/>
    </dgm:pt>
    <dgm:pt modelId="{890C9B95-351E-1D4B-90A0-D8CEE9BFA06B}" type="pres">
      <dgm:prSet presAssocID="{8C875B3F-9872-C645-9F56-C25C81F8FFE4}" presName="node" presStyleLbl="revTx" presStyleIdx="1" presStyleCnt="4">
        <dgm:presLayoutVars>
          <dgm:bulletEnabled val="1"/>
        </dgm:presLayoutVars>
      </dgm:prSet>
      <dgm:spPr/>
      <dgm:t>
        <a:bodyPr/>
        <a:lstStyle/>
        <a:p>
          <a:endParaRPr lang="en-US"/>
        </a:p>
      </dgm:t>
    </dgm:pt>
    <dgm:pt modelId="{85C876EB-C2E0-764F-B830-22AF66083004}" type="pres">
      <dgm:prSet presAssocID="{CD9B1EE2-CF59-3C47-A2C9-CD1825870762}" presName="sibTrans" presStyleLbl="node1" presStyleIdx="1" presStyleCnt="4"/>
      <dgm:spPr/>
      <dgm:t>
        <a:bodyPr/>
        <a:lstStyle/>
        <a:p>
          <a:endParaRPr lang="en-US"/>
        </a:p>
      </dgm:t>
    </dgm:pt>
    <dgm:pt modelId="{C43A1051-AFD0-E142-9030-62C132F6ECE3}" type="pres">
      <dgm:prSet presAssocID="{1346D0F8-E522-8545-BFE2-ED32FD548896}" presName="dummy" presStyleCnt="0"/>
      <dgm:spPr/>
    </dgm:pt>
    <dgm:pt modelId="{E0CCE974-9AA8-844F-8252-3F44F85CD77F}" type="pres">
      <dgm:prSet presAssocID="{1346D0F8-E522-8545-BFE2-ED32FD548896}" presName="node" presStyleLbl="revTx" presStyleIdx="2" presStyleCnt="4">
        <dgm:presLayoutVars>
          <dgm:bulletEnabled val="1"/>
        </dgm:presLayoutVars>
      </dgm:prSet>
      <dgm:spPr/>
      <dgm:t>
        <a:bodyPr/>
        <a:lstStyle/>
        <a:p>
          <a:endParaRPr lang="en-US"/>
        </a:p>
      </dgm:t>
    </dgm:pt>
    <dgm:pt modelId="{2B091C71-FAC1-6949-BA2C-9569309B1296}" type="pres">
      <dgm:prSet presAssocID="{2149694B-8829-084F-9B97-3189F36689F5}" presName="sibTrans" presStyleLbl="node1" presStyleIdx="2" presStyleCnt="4"/>
      <dgm:spPr/>
      <dgm:t>
        <a:bodyPr/>
        <a:lstStyle/>
        <a:p>
          <a:endParaRPr lang="en-US"/>
        </a:p>
      </dgm:t>
    </dgm:pt>
    <dgm:pt modelId="{BF011155-EE28-AD40-8076-D2D9767DAD3E}" type="pres">
      <dgm:prSet presAssocID="{F419ACC2-B4A9-2945-820A-4A3801FE2F97}" presName="dummy" presStyleCnt="0"/>
      <dgm:spPr/>
    </dgm:pt>
    <dgm:pt modelId="{DF5B1893-C46A-6049-8467-CEA0A7AE397F}" type="pres">
      <dgm:prSet presAssocID="{F419ACC2-B4A9-2945-820A-4A3801FE2F97}" presName="node" presStyleLbl="revTx" presStyleIdx="3" presStyleCnt="4">
        <dgm:presLayoutVars>
          <dgm:bulletEnabled val="1"/>
        </dgm:presLayoutVars>
      </dgm:prSet>
      <dgm:spPr/>
      <dgm:t>
        <a:bodyPr/>
        <a:lstStyle/>
        <a:p>
          <a:endParaRPr lang="en-US"/>
        </a:p>
      </dgm:t>
    </dgm:pt>
    <dgm:pt modelId="{BFE9EC1C-1964-6141-B80F-C5FEC22E5C44}" type="pres">
      <dgm:prSet presAssocID="{81959277-6E62-7E49-8D82-29FE1D1C9FFF}" presName="sibTrans" presStyleLbl="node1" presStyleIdx="3" presStyleCnt="4"/>
      <dgm:spPr/>
      <dgm:t>
        <a:bodyPr/>
        <a:lstStyle/>
        <a:p>
          <a:endParaRPr lang="en-US"/>
        </a:p>
      </dgm:t>
    </dgm:pt>
  </dgm:ptLst>
  <dgm:cxnLst>
    <dgm:cxn modelId="{8EC4C517-2876-2947-ACE2-D42C5A9E7D37}" type="presOf" srcId="{1346D0F8-E522-8545-BFE2-ED32FD548896}" destId="{E0CCE974-9AA8-844F-8252-3F44F85CD77F}" srcOrd="0" destOrd="0" presId="urn:microsoft.com/office/officeart/2005/8/layout/cycle1"/>
    <dgm:cxn modelId="{10AC8E21-9253-A64E-BCA8-28FCFDF745A6}" type="presOf" srcId="{93A08426-7861-6C4E-ABE5-A62FB3895EB7}" destId="{2193EEEA-8B2F-B645-A934-FDC4466E5A94}" srcOrd="0" destOrd="0" presId="urn:microsoft.com/office/officeart/2005/8/layout/cycle1"/>
    <dgm:cxn modelId="{AD238DA1-99E9-4642-8D2D-39F276D38417}" srcId="{93A08426-7861-6C4E-ABE5-A62FB3895EB7}" destId="{1346D0F8-E522-8545-BFE2-ED32FD548896}" srcOrd="2" destOrd="0" parTransId="{264A432C-34E0-B842-A78F-E3026D41C95C}" sibTransId="{2149694B-8829-084F-9B97-3189F36689F5}"/>
    <dgm:cxn modelId="{31F6D008-6011-444C-8209-CB97A6F1A1E8}" srcId="{93A08426-7861-6C4E-ABE5-A62FB3895EB7}" destId="{8C875B3F-9872-C645-9F56-C25C81F8FFE4}" srcOrd="1" destOrd="0" parTransId="{6E66EE83-5C78-1147-ABA3-598C77E64C71}" sibTransId="{CD9B1EE2-CF59-3C47-A2C9-CD1825870762}"/>
    <dgm:cxn modelId="{35FCBB3C-B22D-234A-BAF8-2074B95E0F18}" type="presOf" srcId="{F419ACC2-B4A9-2945-820A-4A3801FE2F97}" destId="{DF5B1893-C46A-6049-8467-CEA0A7AE397F}" srcOrd="0" destOrd="0" presId="urn:microsoft.com/office/officeart/2005/8/layout/cycle1"/>
    <dgm:cxn modelId="{4E094661-6234-FD4A-A785-2B6C7C2C4946}" type="presOf" srcId="{81959277-6E62-7E49-8D82-29FE1D1C9FFF}" destId="{BFE9EC1C-1964-6141-B80F-C5FEC22E5C44}" srcOrd="0" destOrd="0" presId="urn:microsoft.com/office/officeart/2005/8/layout/cycle1"/>
    <dgm:cxn modelId="{B4343CA8-9E01-3247-A432-D1BEEF29C1B8}" srcId="{93A08426-7861-6C4E-ABE5-A62FB3895EB7}" destId="{84C3E1F2-FCE8-2B44-9824-EAA8403B41B4}" srcOrd="0" destOrd="0" parTransId="{8300D84A-3C77-7649-9DF2-60522C570409}" sibTransId="{A74B4C5D-574F-C34B-8F33-4C83575571F2}"/>
    <dgm:cxn modelId="{29AD3066-37B4-6140-9536-9203BD6F1627}" type="presOf" srcId="{8C875B3F-9872-C645-9F56-C25C81F8FFE4}" destId="{890C9B95-351E-1D4B-90A0-D8CEE9BFA06B}" srcOrd="0" destOrd="0" presId="urn:microsoft.com/office/officeart/2005/8/layout/cycle1"/>
    <dgm:cxn modelId="{06405DB6-DC7C-2446-8E37-C17852A6BFD5}" type="presOf" srcId="{CD9B1EE2-CF59-3C47-A2C9-CD1825870762}" destId="{85C876EB-C2E0-764F-B830-22AF66083004}" srcOrd="0" destOrd="0" presId="urn:microsoft.com/office/officeart/2005/8/layout/cycle1"/>
    <dgm:cxn modelId="{FAF5AE9A-9929-2444-9B25-B5C4DF2AAF68}" type="presOf" srcId="{A74B4C5D-574F-C34B-8F33-4C83575571F2}" destId="{F2EA9150-7855-B148-B884-9B43FBB48814}" srcOrd="0" destOrd="0" presId="urn:microsoft.com/office/officeart/2005/8/layout/cycle1"/>
    <dgm:cxn modelId="{FF4C522B-6055-B240-B3AF-27B6C05EE8B0}" srcId="{93A08426-7861-6C4E-ABE5-A62FB3895EB7}" destId="{F419ACC2-B4A9-2945-820A-4A3801FE2F97}" srcOrd="3" destOrd="0" parTransId="{BB22D35F-4669-F146-8996-03B251218B59}" sibTransId="{81959277-6E62-7E49-8D82-29FE1D1C9FFF}"/>
    <dgm:cxn modelId="{A2E6A1B0-E3B8-484B-81DC-2634505024EF}" type="presOf" srcId="{2149694B-8829-084F-9B97-3189F36689F5}" destId="{2B091C71-FAC1-6949-BA2C-9569309B1296}" srcOrd="0" destOrd="0" presId="urn:microsoft.com/office/officeart/2005/8/layout/cycle1"/>
    <dgm:cxn modelId="{B039AD67-4C5F-4846-8385-9827A9244DC8}" type="presOf" srcId="{84C3E1F2-FCE8-2B44-9824-EAA8403B41B4}" destId="{2FCC8D66-568E-364F-BA7C-16519AC6E0CB}" srcOrd="0" destOrd="0" presId="urn:microsoft.com/office/officeart/2005/8/layout/cycle1"/>
    <dgm:cxn modelId="{57610FEA-44FC-C94C-84E8-B43AFF8EDDFA}" type="presParOf" srcId="{2193EEEA-8B2F-B645-A934-FDC4466E5A94}" destId="{AC9D3A58-B548-8540-B88E-37713BFF6876}" srcOrd="0" destOrd="0" presId="urn:microsoft.com/office/officeart/2005/8/layout/cycle1"/>
    <dgm:cxn modelId="{A14C4BDF-22F7-CC45-8605-5AB41E34B349}" type="presParOf" srcId="{2193EEEA-8B2F-B645-A934-FDC4466E5A94}" destId="{2FCC8D66-568E-364F-BA7C-16519AC6E0CB}" srcOrd="1" destOrd="0" presId="urn:microsoft.com/office/officeart/2005/8/layout/cycle1"/>
    <dgm:cxn modelId="{3ECEC7F5-418C-654D-9E80-F226F7CF5AB7}" type="presParOf" srcId="{2193EEEA-8B2F-B645-A934-FDC4466E5A94}" destId="{F2EA9150-7855-B148-B884-9B43FBB48814}" srcOrd="2" destOrd="0" presId="urn:microsoft.com/office/officeart/2005/8/layout/cycle1"/>
    <dgm:cxn modelId="{01836311-BF01-204A-A4EF-5FB59F367D54}" type="presParOf" srcId="{2193EEEA-8B2F-B645-A934-FDC4466E5A94}" destId="{E1F19DF8-B20F-C04C-A9D6-7CB9E46C0839}" srcOrd="3" destOrd="0" presId="urn:microsoft.com/office/officeart/2005/8/layout/cycle1"/>
    <dgm:cxn modelId="{F29F660F-4825-AE48-BC2A-7463D641BBBF}" type="presParOf" srcId="{2193EEEA-8B2F-B645-A934-FDC4466E5A94}" destId="{890C9B95-351E-1D4B-90A0-D8CEE9BFA06B}" srcOrd="4" destOrd="0" presId="urn:microsoft.com/office/officeart/2005/8/layout/cycle1"/>
    <dgm:cxn modelId="{DBB87015-9F52-A844-B29A-341DA462AA77}" type="presParOf" srcId="{2193EEEA-8B2F-B645-A934-FDC4466E5A94}" destId="{85C876EB-C2E0-764F-B830-22AF66083004}" srcOrd="5" destOrd="0" presId="urn:microsoft.com/office/officeart/2005/8/layout/cycle1"/>
    <dgm:cxn modelId="{6A07E5B2-B97F-D944-A5CF-F17AB9F2DD3B}" type="presParOf" srcId="{2193EEEA-8B2F-B645-A934-FDC4466E5A94}" destId="{C43A1051-AFD0-E142-9030-62C132F6ECE3}" srcOrd="6" destOrd="0" presId="urn:microsoft.com/office/officeart/2005/8/layout/cycle1"/>
    <dgm:cxn modelId="{9B5F2C97-9300-EE47-8A11-DE6F6C8DD50A}" type="presParOf" srcId="{2193EEEA-8B2F-B645-A934-FDC4466E5A94}" destId="{E0CCE974-9AA8-844F-8252-3F44F85CD77F}" srcOrd="7" destOrd="0" presId="urn:microsoft.com/office/officeart/2005/8/layout/cycle1"/>
    <dgm:cxn modelId="{D6AF7090-16CB-5547-8D91-03CD84550AD0}" type="presParOf" srcId="{2193EEEA-8B2F-B645-A934-FDC4466E5A94}" destId="{2B091C71-FAC1-6949-BA2C-9569309B1296}" srcOrd="8" destOrd="0" presId="urn:microsoft.com/office/officeart/2005/8/layout/cycle1"/>
    <dgm:cxn modelId="{922CD0E1-5E34-FD43-A07D-110EA2E9DC49}" type="presParOf" srcId="{2193EEEA-8B2F-B645-A934-FDC4466E5A94}" destId="{BF011155-EE28-AD40-8076-D2D9767DAD3E}" srcOrd="9" destOrd="0" presId="urn:microsoft.com/office/officeart/2005/8/layout/cycle1"/>
    <dgm:cxn modelId="{21E546B1-2BE2-AB4C-82F2-F9F642C4F087}" type="presParOf" srcId="{2193EEEA-8B2F-B645-A934-FDC4466E5A94}" destId="{DF5B1893-C46A-6049-8467-CEA0A7AE397F}" srcOrd="10" destOrd="0" presId="urn:microsoft.com/office/officeart/2005/8/layout/cycle1"/>
    <dgm:cxn modelId="{23FB0A01-6857-B04D-A03B-B87233A87D9A}" type="presParOf" srcId="{2193EEEA-8B2F-B645-A934-FDC4466E5A94}" destId="{BFE9EC1C-1964-6141-B80F-C5FEC22E5C44}"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A08426-7861-6C4E-ABE5-A62FB3895EB7}"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84C3E1F2-FCE8-2B44-9824-EAA8403B41B4}">
      <dgm:prSet phldrT="[Text]"/>
      <dgm:spPr/>
      <dgm:t>
        <a:bodyPr/>
        <a:lstStyle/>
        <a:p>
          <a:r>
            <a:rPr lang="en-US" dirty="0" smtClean="0">
              <a:solidFill>
                <a:srgbClr val="000000"/>
              </a:solidFill>
            </a:rPr>
            <a:t>Read, arrange and absorb the facts </a:t>
          </a:r>
          <a:endParaRPr lang="en-US" dirty="0">
            <a:solidFill>
              <a:srgbClr val="000000"/>
            </a:solidFill>
          </a:endParaRPr>
        </a:p>
      </dgm:t>
    </dgm:pt>
    <dgm:pt modelId="{8300D84A-3C77-7649-9DF2-60522C570409}" type="parTrans" cxnId="{B4343CA8-9E01-3247-A432-D1BEEF29C1B8}">
      <dgm:prSet/>
      <dgm:spPr/>
      <dgm:t>
        <a:bodyPr/>
        <a:lstStyle/>
        <a:p>
          <a:endParaRPr lang="en-US"/>
        </a:p>
      </dgm:t>
    </dgm:pt>
    <dgm:pt modelId="{A74B4C5D-574F-C34B-8F33-4C83575571F2}" type="sibTrans" cxnId="{B4343CA8-9E01-3247-A432-D1BEEF29C1B8}">
      <dgm:prSet/>
      <dgm:spPr/>
      <dgm:t>
        <a:bodyPr/>
        <a:lstStyle/>
        <a:p>
          <a:endParaRPr lang="en-US"/>
        </a:p>
      </dgm:t>
    </dgm:pt>
    <dgm:pt modelId="{8C875B3F-9872-C645-9F56-C25C81F8FFE4}">
      <dgm:prSet phldrT="[Text]"/>
      <dgm:spPr/>
      <dgm:t>
        <a:bodyPr/>
        <a:lstStyle/>
        <a:p>
          <a:r>
            <a:rPr lang="en-US" dirty="0" smtClean="0">
              <a:solidFill>
                <a:srgbClr val="000000"/>
              </a:solidFill>
            </a:rPr>
            <a:t>Legal Reasoning</a:t>
          </a:r>
          <a:endParaRPr lang="en-US" dirty="0"/>
        </a:p>
      </dgm:t>
    </dgm:pt>
    <dgm:pt modelId="{6E66EE83-5C78-1147-ABA3-598C77E64C71}" type="parTrans" cxnId="{31F6D008-6011-444C-8209-CB97A6F1A1E8}">
      <dgm:prSet/>
      <dgm:spPr/>
      <dgm:t>
        <a:bodyPr/>
        <a:lstStyle/>
        <a:p>
          <a:endParaRPr lang="en-US"/>
        </a:p>
      </dgm:t>
    </dgm:pt>
    <dgm:pt modelId="{CD9B1EE2-CF59-3C47-A2C9-CD1825870762}" type="sibTrans" cxnId="{31F6D008-6011-444C-8209-CB97A6F1A1E8}">
      <dgm:prSet/>
      <dgm:spPr/>
      <dgm:t>
        <a:bodyPr/>
        <a:lstStyle/>
        <a:p>
          <a:endParaRPr lang="en-US"/>
        </a:p>
      </dgm:t>
    </dgm:pt>
    <dgm:pt modelId="{1346D0F8-E522-8545-BFE2-ED32FD548896}">
      <dgm:prSet phldrT="[Text]"/>
      <dgm:spPr/>
      <dgm:t>
        <a:bodyPr/>
        <a:lstStyle/>
        <a:p>
          <a:r>
            <a:rPr lang="en-US" dirty="0" err="1" smtClean="0">
              <a:solidFill>
                <a:srgbClr val="000000"/>
              </a:solidFill>
            </a:rPr>
            <a:t>Judgement</a:t>
          </a:r>
          <a:r>
            <a:rPr lang="en-US" dirty="0" smtClean="0">
              <a:solidFill>
                <a:srgbClr val="000000"/>
              </a:solidFill>
            </a:rPr>
            <a:t> and Advice</a:t>
          </a:r>
          <a:endParaRPr lang="en-US" dirty="0">
            <a:solidFill>
              <a:srgbClr val="000000"/>
            </a:solidFill>
          </a:endParaRPr>
        </a:p>
      </dgm:t>
    </dgm:pt>
    <dgm:pt modelId="{264A432C-34E0-B842-A78F-E3026D41C95C}" type="parTrans" cxnId="{AD238DA1-99E9-4642-8D2D-39F276D38417}">
      <dgm:prSet/>
      <dgm:spPr/>
      <dgm:t>
        <a:bodyPr/>
        <a:lstStyle/>
        <a:p>
          <a:endParaRPr lang="en-US"/>
        </a:p>
      </dgm:t>
    </dgm:pt>
    <dgm:pt modelId="{2149694B-8829-084F-9B97-3189F36689F5}" type="sibTrans" cxnId="{AD238DA1-99E9-4642-8D2D-39F276D38417}">
      <dgm:prSet/>
      <dgm:spPr/>
      <dgm:t>
        <a:bodyPr/>
        <a:lstStyle/>
        <a:p>
          <a:endParaRPr lang="en-US"/>
        </a:p>
      </dgm:t>
    </dgm:pt>
    <dgm:pt modelId="{F419ACC2-B4A9-2945-820A-4A3801FE2F97}">
      <dgm:prSet phldrT="[Text]"/>
      <dgm:spPr/>
      <dgm:t>
        <a:bodyPr/>
        <a:lstStyle/>
        <a:p>
          <a:r>
            <a:rPr lang="en-US" dirty="0" smtClean="0">
              <a:solidFill>
                <a:srgbClr val="000000"/>
              </a:solidFill>
            </a:rPr>
            <a:t>Law on AR and MR</a:t>
          </a:r>
          <a:endParaRPr lang="en-US" dirty="0">
            <a:solidFill>
              <a:srgbClr val="000000"/>
            </a:solidFill>
          </a:endParaRPr>
        </a:p>
      </dgm:t>
    </dgm:pt>
    <dgm:pt modelId="{BB22D35F-4669-F146-8996-03B251218B59}" type="parTrans" cxnId="{FF4C522B-6055-B240-B3AF-27B6C05EE8B0}">
      <dgm:prSet/>
      <dgm:spPr/>
      <dgm:t>
        <a:bodyPr/>
        <a:lstStyle/>
        <a:p>
          <a:endParaRPr lang="en-US"/>
        </a:p>
      </dgm:t>
    </dgm:pt>
    <dgm:pt modelId="{81959277-6E62-7E49-8D82-29FE1D1C9FFF}" type="sibTrans" cxnId="{FF4C522B-6055-B240-B3AF-27B6C05EE8B0}">
      <dgm:prSet/>
      <dgm:spPr/>
      <dgm:t>
        <a:bodyPr/>
        <a:lstStyle/>
        <a:p>
          <a:endParaRPr lang="en-US"/>
        </a:p>
      </dgm:t>
    </dgm:pt>
    <dgm:pt modelId="{2193EEEA-8B2F-B645-A934-FDC4466E5A94}" type="pres">
      <dgm:prSet presAssocID="{93A08426-7861-6C4E-ABE5-A62FB3895EB7}" presName="cycle" presStyleCnt="0">
        <dgm:presLayoutVars>
          <dgm:dir/>
          <dgm:resizeHandles val="exact"/>
        </dgm:presLayoutVars>
      </dgm:prSet>
      <dgm:spPr/>
      <dgm:t>
        <a:bodyPr/>
        <a:lstStyle/>
        <a:p>
          <a:endParaRPr lang="en-US"/>
        </a:p>
      </dgm:t>
    </dgm:pt>
    <dgm:pt modelId="{AC9D3A58-B548-8540-B88E-37713BFF6876}" type="pres">
      <dgm:prSet presAssocID="{84C3E1F2-FCE8-2B44-9824-EAA8403B41B4}" presName="dummy" presStyleCnt="0"/>
      <dgm:spPr/>
    </dgm:pt>
    <dgm:pt modelId="{2FCC8D66-568E-364F-BA7C-16519AC6E0CB}" type="pres">
      <dgm:prSet presAssocID="{84C3E1F2-FCE8-2B44-9824-EAA8403B41B4}" presName="node" presStyleLbl="revTx" presStyleIdx="0" presStyleCnt="4">
        <dgm:presLayoutVars>
          <dgm:bulletEnabled val="1"/>
        </dgm:presLayoutVars>
      </dgm:prSet>
      <dgm:spPr/>
      <dgm:t>
        <a:bodyPr/>
        <a:lstStyle/>
        <a:p>
          <a:endParaRPr lang="en-US"/>
        </a:p>
      </dgm:t>
    </dgm:pt>
    <dgm:pt modelId="{F2EA9150-7855-B148-B884-9B43FBB48814}" type="pres">
      <dgm:prSet presAssocID="{A74B4C5D-574F-C34B-8F33-4C83575571F2}" presName="sibTrans" presStyleLbl="node1" presStyleIdx="0" presStyleCnt="4"/>
      <dgm:spPr/>
      <dgm:t>
        <a:bodyPr/>
        <a:lstStyle/>
        <a:p>
          <a:endParaRPr lang="en-US"/>
        </a:p>
      </dgm:t>
    </dgm:pt>
    <dgm:pt modelId="{E1F19DF8-B20F-C04C-A9D6-7CB9E46C0839}" type="pres">
      <dgm:prSet presAssocID="{8C875B3F-9872-C645-9F56-C25C81F8FFE4}" presName="dummy" presStyleCnt="0"/>
      <dgm:spPr/>
    </dgm:pt>
    <dgm:pt modelId="{890C9B95-351E-1D4B-90A0-D8CEE9BFA06B}" type="pres">
      <dgm:prSet presAssocID="{8C875B3F-9872-C645-9F56-C25C81F8FFE4}" presName="node" presStyleLbl="revTx" presStyleIdx="1" presStyleCnt="4">
        <dgm:presLayoutVars>
          <dgm:bulletEnabled val="1"/>
        </dgm:presLayoutVars>
      </dgm:prSet>
      <dgm:spPr/>
      <dgm:t>
        <a:bodyPr/>
        <a:lstStyle/>
        <a:p>
          <a:endParaRPr lang="en-US"/>
        </a:p>
      </dgm:t>
    </dgm:pt>
    <dgm:pt modelId="{85C876EB-C2E0-764F-B830-22AF66083004}" type="pres">
      <dgm:prSet presAssocID="{CD9B1EE2-CF59-3C47-A2C9-CD1825870762}" presName="sibTrans" presStyleLbl="node1" presStyleIdx="1" presStyleCnt="4"/>
      <dgm:spPr/>
      <dgm:t>
        <a:bodyPr/>
        <a:lstStyle/>
        <a:p>
          <a:endParaRPr lang="en-US"/>
        </a:p>
      </dgm:t>
    </dgm:pt>
    <dgm:pt modelId="{C43A1051-AFD0-E142-9030-62C132F6ECE3}" type="pres">
      <dgm:prSet presAssocID="{1346D0F8-E522-8545-BFE2-ED32FD548896}" presName="dummy" presStyleCnt="0"/>
      <dgm:spPr/>
    </dgm:pt>
    <dgm:pt modelId="{E0CCE974-9AA8-844F-8252-3F44F85CD77F}" type="pres">
      <dgm:prSet presAssocID="{1346D0F8-E522-8545-BFE2-ED32FD548896}" presName="node" presStyleLbl="revTx" presStyleIdx="2" presStyleCnt="4">
        <dgm:presLayoutVars>
          <dgm:bulletEnabled val="1"/>
        </dgm:presLayoutVars>
      </dgm:prSet>
      <dgm:spPr/>
      <dgm:t>
        <a:bodyPr/>
        <a:lstStyle/>
        <a:p>
          <a:endParaRPr lang="en-US"/>
        </a:p>
      </dgm:t>
    </dgm:pt>
    <dgm:pt modelId="{2B091C71-FAC1-6949-BA2C-9569309B1296}" type="pres">
      <dgm:prSet presAssocID="{2149694B-8829-084F-9B97-3189F36689F5}" presName="sibTrans" presStyleLbl="node1" presStyleIdx="2" presStyleCnt="4"/>
      <dgm:spPr/>
      <dgm:t>
        <a:bodyPr/>
        <a:lstStyle/>
        <a:p>
          <a:endParaRPr lang="en-US"/>
        </a:p>
      </dgm:t>
    </dgm:pt>
    <dgm:pt modelId="{BF011155-EE28-AD40-8076-D2D9767DAD3E}" type="pres">
      <dgm:prSet presAssocID="{F419ACC2-B4A9-2945-820A-4A3801FE2F97}" presName="dummy" presStyleCnt="0"/>
      <dgm:spPr/>
    </dgm:pt>
    <dgm:pt modelId="{DF5B1893-C46A-6049-8467-CEA0A7AE397F}" type="pres">
      <dgm:prSet presAssocID="{F419ACC2-B4A9-2945-820A-4A3801FE2F97}" presName="node" presStyleLbl="revTx" presStyleIdx="3" presStyleCnt="4">
        <dgm:presLayoutVars>
          <dgm:bulletEnabled val="1"/>
        </dgm:presLayoutVars>
      </dgm:prSet>
      <dgm:spPr/>
      <dgm:t>
        <a:bodyPr/>
        <a:lstStyle/>
        <a:p>
          <a:endParaRPr lang="en-US"/>
        </a:p>
      </dgm:t>
    </dgm:pt>
    <dgm:pt modelId="{BFE9EC1C-1964-6141-B80F-C5FEC22E5C44}" type="pres">
      <dgm:prSet presAssocID="{81959277-6E62-7E49-8D82-29FE1D1C9FFF}" presName="sibTrans" presStyleLbl="node1" presStyleIdx="3" presStyleCnt="4"/>
      <dgm:spPr/>
      <dgm:t>
        <a:bodyPr/>
        <a:lstStyle/>
        <a:p>
          <a:endParaRPr lang="en-US"/>
        </a:p>
      </dgm:t>
    </dgm:pt>
  </dgm:ptLst>
  <dgm:cxnLst>
    <dgm:cxn modelId="{B1ED28A2-2749-6D4D-93F6-6AF66C4F8235}" type="presOf" srcId="{F419ACC2-B4A9-2945-820A-4A3801FE2F97}" destId="{DF5B1893-C46A-6049-8467-CEA0A7AE397F}" srcOrd="0" destOrd="0" presId="urn:microsoft.com/office/officeart/2005/8/layout/cycle1"/>
    <dgm:cxn modelId="{B2CFBECD-D80B-6844-8C6D-5F061C75E632}" type="presOf" srcId="{2149694B-8829-084F-9B97-3189F36689F5}" destId="{2B091C71-FAC1-6949-BA2C-9569309B1296}" srcOrd="0" destOrd="0" presId="urn:microsoft.com/office/officeart/2005/8/layout/cycle1"/>
    <dgm:cxn modelId="{FC6F82CA-8A08-1140-B466-916BF0793FD0}" type="presOf" srcId="{A74B4C5D-574F-C34B-8F33-4C83575571F2}" destId="{F2EA9150-7855-B148-B884-9B43FBB48814}" srcOrd="0" destOrd="0" presId="urn:microsoft.com/office/officeart/2005/8/layout/cycle1"/>
    <dgm:cxn modelId="{E03D1126-5F08-AE49-8357-37897EBE7299}" type="presOf" srcId="{81959277-6E62-7E49-8D82-29FE1D1C9FFF}" destId="{BFE9EC1C-1964-6141-B80F-C5FEC22E5C44}" srcOrd="0" destOrd="0" presId="urn:microsoft.com/office/officeart/2005/8/layout/cycle1"/>
    <dgm:cxn modelId="{6658EC56-4097-2C4B-AB5B-53B32959E425}" type="presOf" srcId="{CD9B1EE2-CF59-3C47-A2C9-CD1825870762}" destId="{85C876EB-C2E0-764F-B830-22AF66083004}" srcOrd="0" destOrd="0" presId="urn:microsoft.com/office/officeart/2005/8/layout/cycle1"/>
    <dgm:cxn modelId="{AD238DA1-99E9-4642-8D2D-39F276D38417}" srcId="{93A08426-7861-6C4E-ABE5-A62FB3895EB7}" destId="{1346D0F8-E522-8545-BFE2-ED32FD548896}" srcOrd="2" destOrd="0" parTransId="{264A432C-34E0-B842-A78F-E3026D41C95C}" sibTransId="{2149694B-8829-084F-9B97-3189F36689F5}"/>
    <dgm:cxn modelId="{28A1872B-78CD-3041-A927-A9D6D02FC656}" type="presOf" srcId="{8C875B3F-9872-C645-9F56-C25C81F8FFE4}" destId="{890C9B95-351E-1D4B-90A0-D8CEE9BFA06B}" srcOrd="0" destOrd="0" presId="urn:microsoft.com/office/officeart/2005/8/layout/cycle1"/>
    <dgm:cxn modelId="{31F6D008-6011-444C-8209-CB97A6F1A1E8}" srcId="{93A08426-7861-6C4E-ABE5-A62FB3895EB7}" destId="{8C875B3F-9872-C645-9F56-C25C81F8FFE4}" srcOrd="1" destOrd="0" parTransId="{6E66EE83-5C78-1147-ABA3-598C77E64C71}" sibTransId="{CD9B1EE2-CF59-3C47-A2C9-CD1825870762}"/>
    <dgm:cxn modelId="{89BD7E07-427E-584A-9FFB-A27233C98CE3}" type="presOf" srcId="{84C3E1F2-FCE8-2B44-9824-EAA8403B41B4}" destId="{2FCC8D66-568E-364F-BA7C-16519AC6E0CB}" srcOrd="0" destOrd="0" presId="urn:microsoft.com/office/officeart/2005/8/layout/cycle1"/>
    <dgm:cxn modelId="{B4343CA8-9E01-3247-A432-D1BEEF29C1B8}" srcId="{93A08426-7861-6C4E-ABE5-A62FB3895EB7}" destId="{84C3E1F2-FCE8-2B44-9824-EAA8403B41B4}" srcOrd="0" destOrd="0" parTransId="{8300D84A-3C77-7649-9DF2-60522C570409}" sibTransId="{A74B4C5D-574F-C34B-8F33-4C83575571F2}"/>
    <dgm:cxn modelId="{FE96C12B-9502-0E4F-B21D-0A34E69071AB}" type="presOf" srcId="{1346D0F8-E522-8545-BFE2-ED32FD548896}" destId="{E0CCE974-9AA8-844F-8252-3F44F85CD77F}" srcOrd="0" destOrd="0" presId="urn:microsoft.com/office/officeart/2005/8/layout/cycle1"/>
    <dgm:cxn modelId="{E17BB546-4ABC-B84F-8E68-2C86C7DBC4D6}" type="presOf" srcId="{93A08426-7861-6C4E-ABE5-A62FB3895EB7}" destId="{2193EEEA-8B2F-B645-A934-FDC4466E5A94}" srcOrd="0" destOrd="0" presId="urn:microsoft.com/office/officeart/2005/8/layout/cycle1"/>
    <dgm:cxn modelId="{FF4C522B-6055-B240-B3AF-27B6C05EE8B0}" srcId="{93A08426-7861-6C4E-ABE5-A62FB3895EB7}" destId="{F419ACC2-B4A9-2945-820A-4A3801FE2F97}" srcOrd="3" destOrd="0" parTransId="{BB22D35F-4669-F146-8996-03B251218B59}" sibTransId="{81959277-6E62-7E49-8D82-29FE1D1C9FFF}"/>
    <dgm:cxn modelId="{EBBEC66C-6995-614E-836C-9DBBFC5E7A1F}" type="presParOf" srcId="{2193EEEA-8B2F-B645-A934-FDC4466E5A94}" destId="{AC9D3A58-B548-8540-B88E-37713BFF6876}" srcOrd="0" destOrd="0" presId="urn:microsoft.com/office/officeart/2005/8/layout/cycle1"/>
    <dgm:cxn modelId="{530D170B-71FD-EF44-BF49-09710E61EC79}" type="presParOf" srcId="{2193EEEA-8B2F-B645-A934-FDC4466E5A94}" destId="{2FCC8D66-568E-364F-BA7C-16519AC6E0CB}" srcOrd="1" destOrd="0" presId="urn:microsoft.com/office/officeart/2005/8/layout/cycle1"/>
    <dgm:cxn modelId="{75215F57-D0E7-624F-A83B-ADA5B339C207}" type="presParOf" srcId="{2193EEEA-8B2F-B645-A934-FDC4466E5A94}" destId="{F2EA9150-7855-B148-B884-9B43FBB48814}" srcOrd="2" destOrd="0" presId="urn:microsoft.com/office/officeart/2005/8/layout/cycle1"/>
    <dgm:cxn modelId="{E4334B28-A999-004B-9197-46FC96E73F75}" type="presParOf" srcId="{2193EEEA-8B2F-B645-A934-FDC4466E5A94}" destId="{E1F19DF8-B20F-C04C-A9D6-7CB9E46C0839}" srcOrd="3" destOrd="0" presId="urn:microsoft.com/office/officeart/2005/8/layout/cycle1"/>
    <dgm:cxn modelId="{E6E241D7-A141-2B4B-84AA-DEEC6DE57442}" type="presParOf" srcId="{2193EEEA-8B2F-B645-A934-FDC4466E5A94}" destId="{890C9B95-351E-1D4B-90A0-D8CEE9BFA06B}" srcOrd="4" destOrd="0" presId="urn:microsoft.com/office/officeart/2005/8/layout/cycle1"/>
    <dgm:cxn modelId="{502472BD-3EA0-DD45-BD0C-38A675DB8E4D}" type="presParOf" srcId="{2193EEEA-8B2F-B645-A934-FDC4466E5A94}" destId="{85C876EB-C2E0-764F-B830-22AF66083004}" srcOrd="5" destOrd="0" presId="urn:microsoft.com/office/officeart/2005/8/layout/cycle1"/>
    <dgm:cxn modelId="{ADB6A3C8-6A66-1E48-8007-089FE38E6A87}" type="presParOf" srcId="{2193EEEA-8B2F-B645-A934-FDC4466E5A94}" destId="{C43A1051-AFD0-E142-9030-62C132F6ECE3}" srcOrd="6" destOrd="0" presId="urn:microsoft.com/office/officeart/2005/8/layout/cycle1"/>
    <dgm:cxn modelId="{1147D84F-E602-0448-8B65-318CB06126ED}" type="presParOf" srcId="{2193EEEA-8B2F-B645-A934-FDC4466E5A94}" destId="{E0CCE974-9AA8-844F-8252-3F44F85CD77F}" srcOrd="7" destOrd="0" presId="urn:microsoft.com/office/officeart/2005/8/layout/cycle1"/>
    <dgm:cxn modelId="{5B208926-A82F-4645-870D-48C14CF1119A}" type="presParOf" srcId="{2193EEEA-8B2F-B645-A934-FDC4466E5A94}" destId="{2B091C71-FAC1-6949-BA2C-9569309B1296}" srcOrd="8" destOrd="0" presId="urn:microsoft.com/office/officeart/2005/8/layout/cycle1"/>
    <dgm:cxn modelId="{C5834931-99C0-F44B-9BD4-EE6A015AC54A}" type="presParOf" srcId="{2193EEEA-8B2F-B645-A934-FDC4466E5A94}" destId="{BF011155-EE28-AD40-8076-D2D9767DAD3E}" srcOrd="9" destOrd="0" presId="urn:microsoft.com/office/officeart/2005/8/layout/cycle1"/>
    <dgm:cxn modelId="{EE7C2C2C-999E-4840-9D23-C5A57E98291B}" type="presParOf" srcId="{2193EEEA-8B2F-B645-A934-FDC4466E5A94}" destId="{DF5B1893-C46A-6049-8467-CEA0A7AE397F}" srcOrd="10" destOrd="0" presId="urn:microsoft.com/office/officeart/2005/8/layout/cycle1"/>
    <dgm:cxn modelId="{1AC6EF92-D63F-D542-80A8-1E01798A74DF}" type="presParOf" srcId="{2193EEEA-8B2F-B645-A934-FDC4466E5A94}" destId="{BFE9EC1C-1964-6141-B80F-C5FEC22E5C44}"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C44845-C06D-9C46-A0DB-6362D869B05C}" type="doc">
      <dgm:prSet loTypeId="urn:microsoft.com/office/officeart/2005/8/layout/venn1" loCatId="" qsTypeId="urn:microsoft.com/office/officeart/2005/8/quickstyle/simple4" qsCatId="simple" csTypeId="urn:microsoft.com/office/officeart/2005/8/colors/accent1_2" csCatId="accent1" phldr="1"/>
      <dgm:spPr/>
    </dgm:pt>
    <dgm:pt modelId="{C4E6F53C-82FD-4D4C-B5CD-65713013B4B8}">
      <dgm:prSet phldrT="[Text]"/>
      <dgm:spPr/>
      <dgm:t>
        <a:bodyPr/>
        <a:lstStyle/>
        <a:p>
          <a:r>
            <a:rPr lang="en-US" dirty="0" smtClean="0"/>
            <a:t>Law </a:t>
          </a:r>
        </a:p>
        <a:p>
          <a:r>
            <a:rPr lang="en-US" dirty="0" smtClean="0"/>
            <a:t>Read, arrange and absorb the facts </a:t>
          </a:r>
        </a:p>
        <a:p>
          <a:r>
            <a:rPr lang="en-US" dirty="0" smtClean="0"/>
            <a:t>Legal reasoning </a:t>
          </a:r>
        </a:p>
        <a:p>
          <a:r>
            <a:rPr lang="en-US" dirty="0" err="1" smtClean="0"/>
            <a:t>Judgement</a:t>
          </a:r>
          <a:r>
            <a:rPr lang="en-US" dirty="0" smtClean="0"/>
            <a:t> and advice </a:t>
          </a:r>
          <a:endParaRPr lang="en-US" dirty="0"/>
        </a:p>
      </dgm:t>
    </dgm:pt>
    <dgm:pt modelId="{F8159A21-5BC5-CB43-A9D8-5C33935D2EAE}" type="parTrans" cxnId="{A15872E3-243D-C44E-93A1-823A429493E1}">
      <dgm:prSet/>
      <dgm:spPr/>
      <dgm:t>
        <a:bodyPr/>
        <a:lstStyle/>
        <a:p>
          <a:endParaRPr lang="en-US"/>
        </a:p>
      </dgm:t>
    </dgm:pt>
    <dgm:pt modelId="{8B5C4CC7-7F37-6D40-B864-6903DD353503}" type="sibTrans" cxnId="{A15872E3-243D-C44E-93A1-823A429493E1}">
      <dgm:prSet/>
      <dgm:spPr/>
      <dgm:t>
        <a:bodyPr/>
        <a:lstStyle/>
        <a:p>
          <a:endParaRPr lang="en-US"/>
        </a:p>
      </dgm:t>
    </dgm:pt>
    <dgm:pt modelId="{A60BAEBD-AE9D-BF46-BCD6-B3ABD897A9F0}">
      <dgm:prSet phldrT="[Text]"/>
      <dgm:spPr>
        <a:solidFill>
          <a:schemeClr val="accent6">
            <a:lumMod val="50000"/>
            <a:alpha val="30000"/>
          </a:schemeClr>
        </a:solidFill>
      </dgm:spPr>
      <dgm:t>
        <a:bodyPr/>
        <a:lstStyle/>
        <a:p>
          <a:r>
            <a:rPr lang="en-GB" b="0" dirty="0" smtClean="0">
              <a:solidFill>
                <a:srgbClr val="800000"/>
              </a:solidFill>
            </a:rPr>
            <a:t>Expansive</a:t>
          </a:r>
          <a:r>
            <a:rPr lang="en-GB" b="0" dirty="0" smtClean="0"/>
            <a:t> and affective </a:t>
          </a:r>
          <a:r>
            <a:rPr lang="en-GB" b="0" dirty="0" err="1" smtClean="0">
              <a:solidFill>
                <a:srgbClr val="800000"/>
              </a:solidFill>
            </a:rPr>
            <a:t>Gamified</a:t>
          </a:r>
          <a:r>
            <a:rPr lang="en-GB" b="0" dirty="0" smtClean="0">
              <a:solidFill>
                <a:srgbClr val="800000"/>
              </a:solidFill>
            </a:rPr>
            <a:t> elements:</a:t>
          </a:r>
          <a:r>
            <a:rPr lang="en-GB" b="0" dirty="0" smtClean="0"/>
            <a:t> time, points, levels  Strategy Growth Goal orientated </a:t>
          </a:r>
          <a:endParaRPr lang="en-US" b="0" dirty="0"/>
        </a:p>
      </dgm:t>
    </dgm:pt>
    <dgm:pt modelId="{BCB29004-4C19-1D4F-96A3-39B600E70C2D}" type="parTrans" cxnId="{0DC19BE3-F1B8-2443-A17F-64D101D05B57}">
      <dgm:prSet/>
      <dgm:spPr/>
      <dgm:t>
        <a:bodyPr/>
        <a:lstStyle/>
        <a:p>
          <a:endParaRPr lang="en-US"/>
        </a:p>
      </dgm:t>
    </dgm:pt>
    <dgm:pt modelId="{89A1620A-1C75-FD40-BC01-86F1D329F3EB}" type="sibTrans" cxnId="{0DC19BE3-F1B8-2443-A17F-64D101D05B57}">
      <dgm:prSet/>
      <dgm:spPr/>
      <dgm:t>
        <a:bodyPr/>
        <a:lstStyle/>
        <a:p>
          <a:endParaRPr lang="en-US"/>
        </a:p>
      </dgm:t>
    </dgm:pt>
    <dgm:pt modelId="{A7F37FB4-1323-6E44-818E-0C9344B8735C}" type="pres">
      <dgm:prSet presAssocID="{A5C44845-C06D-9C46-A0DB-6362D869B05C}" presName="compositeShape" presStyleCnt="0">
        <dgm:presLayoutVars>
          <dgm:chMax val="7"/>
          <dgm:dir/>
          <dgm:resizeHandles val="exact"/>
        </dgm:presLayoutVars>
      </dgm:prSet>
      <dgm:spPr/>
    </dgm:pt>
    <dgm:pt modelId="{79E9EA80-0264-FF42-9DDF-01F382201FD0}" type="pres">
      <dgm:prSet presAssocID="{C4E6F53C-82FD-4D4C-B5CD-65713013B4B8}" presName="circ1" presStyleLbl="vennNode1" presStyleIdx="0" presStyleCnt="2"/>
      <dgm:spPr/>
      <dgm:t>
        <a:bodyPr/>
        <a:lstStyle/>
        <a:p>
          <a:endParaRPr lang="en-US"/>
        </a:p>
      </dgm:t>
    </dgm:pt>
    <dgm:pt modelId="{3BCC51E0-A26A-CF4B-B4A6-7409F80C6ABA}" type="pres">
      <dgm:prSet presAssocID="{C4E6F53C-82FD-4D4C-B5CD-65713013B4B8}" presName="circ1Tx" presStyleLbl="revTx" presStyleIdx="0" presStyleCnt="0">
        <dgm:presLayoutVars>
          <dgm:chMax val="0"/>
          <dgm:chPref val="0"/>
          <dgm:bulletEnabled val="1"/>
        </dgm:presLayoutVars>
      </dgm:prSet>
      <dgm:spPr/>
      <dgm:t>
        <a:bodyPr/>
        <a:lstStyle/>
        <a:p>
          <a:endParaRPr lang="en-US"/>
        </a:p>
      </dgm:t>
    </dgm:pt>
    <dgm:pt modelId="{9DBFA298-E838-944E-8373-55083E2F931F}" type="pres">
      <dgm:prSet presAssocID="{A60BAEBD-AE9D-BF46-BCD6-B3ABD897A9F0}" presName="circ2" presStyleLbl="vennNode1" presStyleIdx="1" presStyleCnt="2"/>
      <dgm:spPr/>
      <dgm:t>
        <a:bodyPr/>
        <a:lstStyle/>
        <a:p>
          <a:endParaRPr lang="en-US"/>
        </a:p>
      </dgm:t>
    </dgm:pt>
    <dgm:pt modelId="{0AABD874-31DB-E840-91DE-512504C07B0B}" type="pres">
      <dgm:prSet presAssocID="{A60BAEBD-AE9D-BF46-BCD6-B3ABD897A9F0}" presName="circ2Tx" presStyleLbl="revTx" presStyleIdx="0" presStyleCnt="0">
        <dgm:presLayoutVars>
          <dgm:chMax val="0"/>
          <dgm:chPref val="0"/>
          <dgm:bulletEnabled val="1"/>
        </dgm:presLayoutVars>
      </dgm:prSet>
      <dgm:spPr/>
      <dgm:t>
        <a:bodyPr/>
        <a:lstStyle/>
        <a:p>
          <a:endParaRPr lang="en-US"/>
        </a:p>
      </dgm:t>
    </dgm:pt>
  </dgm:ptLst>
  <dgm:cxnLst>
    <dgm:cxn modelId="{0DC19BE3-F1B8-2443-A17F-64D101D05B57}" srcId="{A5C44845-C06D-9C46-A0DB-6362D869B05C}" destId="{A60BAEBD-AE9D-BF46-BCD6-B3ABD897A9F0}" srcOrd="1" destOrd="0" parTransId="{BCB29004-4C19-1D4F-96A3-39B600E70C2D}" sibTransId="{89A1620A-1C75-FD40-BC01-86F1D329F3EB}"/>
    <dgm:cxn modelId="{04BB7C2E-7F77-E847-9B1D-9882FAE6FDEA}" type="presOf" srcId="{C4E6F53C-82FD-4D4C-B5CD-65713013B4B8}" destId="{3BCC51E0-A26A-CF4B-B4A6-7409F80C6ABA}" srcOrd="1" destOrd="0" presId="urn:microsoft.com/office/officeart/2005/8/layout/venn1"/>
    <dgm:cxn modelId="{7928F08A-9940-A746-97AC-873D818F8C37}" type="presOf" srcId="{A5C44845-C06D-9C46-A0DB-6362D869B05C}" destId="{A7F37FB4-1323-6E44-818E-0C9344B8735C}" srcOrd="0" destOrd="0" presId="urn:microsoft.com/office/officeart/2005/8/layout/venn1"/>
    <dgm:cxn modelId="{A15872E3-243D-C44E-93A1-823A429493E1}" srcId="{A5C44845-C06D-9C46-A0DB-6362D869B05C}" destId="{C4E6F53C-82FD-4D4C-B5CD-65713013B4B8}" srcOrd="0" destOrd="0" parTransId="{F8159A21-5BC5-CB43-A9D8-5C33935D2EAE}" sibTransId="{8B5C4CC7-7F37-6D40-B864-6903DD353503}"/>
    <dgm:cxn modelId="{32D9C627-7FFB-5245-A96F-09B4068EF3B7}" type="presOf" srcId="{A60BAEBD-AE9D-BF46-BCD6-B3ABD897A9F0}" destId="{0AABD874-31DB-E840-91DE-512504C07B0B}" srcOrd="1" destOrd="0" presId="urn:microsoft.com/office/officeart/2005/8/layout/venn1"/>
    <dgm:cxn modelId="{B86B15CB-0662-B041-98DA-B567F977E662}" type="presOf" srcId="{C4E6F53C-82FD-4D4C-B5CD-65713013B4B8}" destId="{79E9EA80-0264-FF42-9DDF-01F382201FD0}" srcOrd="0" destOrd="0" presId="urn:microsoft.com/office/officeart/2005/8/layout/venn1"/>
    <dgm:cxn modelId="{E034DCFE-DBC6-A94E-B7E4-E65341CCA5C1}" type="presOf" srcId="{A60BAEBD-AE9D-BF46-BCD6-B3ABD897A9F0}" destId="{9DBFA298-E838-944E-8373-55083E2F931F}" srcOrd="0" destOrd="0" presId="urn:microsoft.com/office/officeart/2005/8/layout/venn1"/>
    <dgm:cxn modelId="{C2CD7677-BA44-D74E-852F-7F8B649DDF77}" type="presParOf" srcId="{A7F37FB4-1323-6E44-818E-0C9344B8735C}" destId="{79E9EA80-0264-FF42-9DDF-01F382201FD0}" srcOrd="0" destOrd="0" presId="urn:microsoft.com/office/officeart/2005/8/layout/venn1"/>
    <dgm:cxn modelId="{7FE45D1B-3889-3C49-96D3-8C5D605D13C6}" type="presParOf" srcId="{A7F37FB4-1323-6E44-818E-0C9344B8735C}" destId="{3BCC51E0-A26A-CF4B-B4A6-7409F80C6ABA}" srcOrd="1" destOrd="0" presId="urn:microsoft.com/office/officeart/2005/8/layout/venn1"/>
    <dgm:cxn modelId="{1A3F15CB-C7F8-B449-AF16-514D25CABDCF}" type="presParOf" srcId="{A7F37FB4-1323-6E44-818E-0C9344B8735C}" destId="{9DBFA298-E838-944E-8373-55083E2F931F}" srcOrd="2" destOrd="0" presId="urn:microsoft.com/office/officeart/2005/8/layout/venn1"/>
    <dgm:cxn modelId="{59DF702D-EE60-DA46-AB33-846E0F69818F}" type="presParOf" srcId="{A7F37FB4-1323-6E44-818E-0C9344B8735C}" destId="{0AABD874-31DB-E840-91DE-512504C07B0B}"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9B989E-9F06-4ED3-A20F-2F6629A30113}" type="datetimeFigureOut">
              <a:rPr lang="en-US" smtClean="0"/>
              <a:pPr/>
              <a:t>12/19/2017</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6C9893-2934-4184-B863-F56AC07D8B83}" type="slidenum">
              <a:rPr lang="en-GB" smtClean="0"/>
              <a:pPr/>
              <a:t>‹#›</a:t>
            </a:fld>
            <a:endParaRPr lang="en-GB" dirty="0"/>
          </a:p>
        </p:txBody>
      </p:sp>
    </p:spTree>
    <p:extLst>
      <p:ext uri="{BB962C8B-B14F-4D97-AF65-F5344CB8AC3E}">
        <p14:creationId xmlns:p14="http://schemas.microsoft.com/office/powerpoint/2010/main" val="371057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fld id="{43FBB0D6-2012-44C3-946E-0E3CF5701DE3}" type="datetimeFigureOut">
              <a:rPr lang="en-US"/>
              <a:pPr/>
              <a:t>12/19/2017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D8F29F5E-EBDE-4EE2-8BE0-03CA0BBAC0B7}" type="slidenum">
              <a:rPr lang="en-GB"/>
              <a:pPr/>
              <a:t>‹#›</a:t>
            </a:fld>
            <a:endParaRPr lang="en-GB" dirty="0"/>
          </a:p>
        </p:txBody>
      </p:sp>
    </p:spTree>
    <p:extLst>
      <p:ext uri="{BB962C8B-B14F-4D97-AF65-F5344CB8AC3E}">
        <p14:creationId xmlns:p14="http://schemas.microsoft.com/office/powerpoint/2010/main" val="36547095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OW Leading the Way white1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3" y="142875"/>
            <a:ext cx="1312862"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690688" y="1474788"/>
            <a:ext cx="7197725" cy="1470025"/>
          </a:xfrm>
        </p:spPr>
        <p:txBody>
          <a:bodyPr/>
          <a:lstStyle>
            <a:lvl1pPr>
              <a:lnSpc>
                <a:spcPts val="5000"/>
              </a:lnSpc>
              <a:defRPr sz="48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692275" y="3068638"/>
            <a:ext cx="7197725" cy="3455987"/>
          </a:xfrm>
          <a:prstGeom prst="rect">
            <a:avLst/>
          </a:prstGeom>
        </p:spPr>
        <p:txBody>
          <a:bodyPr/>
          <a:lstStyle>
            <a:lvl1pPr marL="0" indent="0">
              <a:buFont typeface="Arial" pitchFamily="-105" charset="0"/>
              <a:buNone/>
              <a:defRPr/>
            </a:lvl1pPr>
          </a:lstStyle>
          <a:p>
            <a:r>
              <a:rPr lang="en-US" smtClean="0"/>
              <a:t>Click to edit Master subtitle style</a:t>
            </a:r>
            <a:endParaRPr lang="en-US"/>
          </a:p>
        </p:txBody>
      </p:sp>
    </p:spTree>
    <p:extLst>
      <p:ext uri="{BB962C8B-B14F-4D97-AF65-F5344CB8AC3E}">
        <p14:creationId xmlns:p14="http://schemas.microsoft.com/office/powerpoint/2010/main" val="245695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692275" y="2205038"/>
            <a:ext cx="7197725" cy="43195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3493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1363" y="1474788"/>
            <a:ext cx="1798637" cy="5049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90688" y="1474788"/>
            <a:ext cx="5248275" cy="50498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6385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UOW Leading the Way white1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3" y="142875"/>
            <a:ext cx="1312862"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ctrTitle"/>
          </p:nvPr>
        </p:nvSpPr>
        <p:spPr>
          <a:xfrm>
            <a:off x="1690688" y="1474788"/>
            <a:ext cx="7197725" cy="1470025"/>
          </a:xfrm>
        </p:spPr>
        <p:txBody>
          <a:bodyPr/>
          <a:lstStyle>
            <a:lvl1pPr>
              <a:lnSpc>
                <a:spcPts val="5000"/>
              </a:lnSpc>
              <a:defRPr sz="4800"/>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692275" y="3068638"/>
            <a:ext cx="7197725" cy="3455987"/>
          </a:xfrm>
        </p:spPr>
        <p:txBody>
          <a:bodyPr/>
          <a:lstStyle>
            <a:lvl1pPr marL="0" indent="0">
              <a:buFont typeface="Arial" pitchFamily="-105" charset="0"/>
              <a:buNone/>
              <a:defRPr/>
            </a:lvl1pPr>
          </a:lstStyle>
          <a:p>
            <a:r>
              <a:rPr lang="en-US" smtClean="0"/>
              <a:t>Click to edit Master subtitle style</a:t>
            </a:r>
            <a:endParaRPr lang="en-US"/>
          </a:p>
        </p:txBody>
      </p:sp>
    </p:spTree>
    <p:extLst>
      <p:ext uri="{BB962C8B-B14F-4D97-AF65-F5344CB8AC3E}">
        <p14:creationId xmlns:p14="http://schemas.microsoft.com/office/powerpoint/2010/main" val="365152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191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13792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2275" y="2205038"/>
            <a:ext cx="3522663"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67338" y="2205038"/>
            <a:ext cx="3522662"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8802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3833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0688" y="1980000"/>
            <a:ext cx="7197725" cy="2160000"/>
          </a:xfrm>
        </p:spPr>
        <p:txBody>
          <a:bodyPr/>
          <a:lstStyle>
            <a:lvl1pPr>
              <a:lnSpc>
                <a:spcPts val="5000"/>
              </a:lnSpc>
              <a:defRPr sz="4800"/>
            </a:lvl1pPr>
          </a:lstStyle>
          <a:p>
            <a:r>
              <a:rPr lang="en-US" smtClean="0"/>
              <a:t>Click to edit Master title style</a:t>
            </a:r>
            <a:endParaRPr lang="en-US"/>
          </a:p>
        </p:txBody>
      </p:sp>
    </p:spTree>
    <p:extLst>
      <p:ext uri="{BB962C8B-B14F-4D97-AF65-F5344CB8AC3E}">
        <p14:creationId xmlns:p14="http://schemas.microsoft.com/office/powerpoint/2010/main" val="803974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315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7158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692275" y="2205038"/>
            <a:ext cx="7197725" cy="43195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2564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097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8765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1363" y="1474788"/>
            <a:ext cx="1798637" cy="5049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90688" y="1474788"/>
            <a:ext cx="5248275" cy="5049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385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UOW Leading the Way white1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3" y="142875"/>
            <a:ext cx="1312862"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5" descr="UOW Leading the Way claret1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3" y="142875"/>
            <a:ext cx="1312862"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ctrTitle"/>
          </p:nvPr>
        </p:nvSpPr>
        <p:spPr>
          <a:xfrm>
            <a:off x="1690688" y="1474788"/>
            <a:ext cx="7197725" cy="1470025"/>
          </a:xfrm>
        </p:spPr>
        <p:txBody>
          <a:bodyPr/>
          <a:lstStyle>
            <a:lvl1pPr>
              <a:lnSpc>
                <a:spcPts val="5000"/>
              </a:lnSpc>
              <a:defRPr sz="4800"/>
            </a:lvl1pPr>
          </a:lstStyle>
          <a:p>
            <a:r>
              <a:rPr lang="en-US" smtClean="0"/>
              <a:t>Click to edit Master title style</a:t>
            </a:r>
            <a:endParaRPr lang="en-US"/>
          </a:p>
        </p:txBody>
      </p:sp>
      <p:sp>
        <p:nvSpPr>
          <p:cNvPr id="18435" name="Rectangle 3"/>
          <p:cNvSpPr>
            <a:spLocks noGrp="1" noChangeArrowheads="1"/>
          </p:cNvSpPr>
          <p:nvPr>
            <p:ph type="subTitle" idx="1"/>
          </p:nvPr>
        </p:nvSpPr>
        <p:spPr>
          <a:xfrm>
            <a:off x="1692275" y="3068638"/>
            <a:ext cx="7197725" cy="3455987"/>
          </a:xfrm>
        </p:spPr>
        <p:txBody>
          <a:bodyPr/>
          <a:lstStyle>
            <a:lvl1pPr marL="0" indent="0">
              <a:buFont typeface="Arial" pitchFamily="-105" charset="0"/>
              <a:buNone/>
              <a:defRPr/>
            </a:lvl1pPr>
          </a:lstStyle>
          <a:p>
            <a:r>
              <a:rPr lang="en-US" smtClean="0"/>
              <a:t>Click to edit Master subtitle style</a:t>
            </a:r>
            <a:endParaRPr lang="en-US"/>
          </a:p>
        </p:txBody>
      </p:sp>
    </p:spTree>
    <p:extLst>
      <p:ext uri="{BB962C8B-B14F-4D97-AF65-F5344CB8AC3E}">
        <p14:creationId xmlns:p14="http://schemas.microsoft.com/office/powerpoint/2010/main" val="328895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6225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54876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2275" y="2205038"/>
            <a:ext cx="3522663"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67338" y="2205038"/>
            <a:ext cx="3522662"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3618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8624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0688" y="1980000"/>
            <a:ext cx="7197725" cy="2160000"/>
          </a:xfrm>
        </p:spPr>
        <p:txBody>
          <a:bodyPr/>
          <a:lstStyle>
            <a:lvl1pPr>
              <a:lnSpc>
                <a:spcPts val="5000"/>
              </a:lnSpc>
              <a:defRPr sz="4800"/>
            </a:lvl1pPr>
          </a:lstStyle>
          <a:p>
            <a:r>
              <a:rPr lang="en-US" smtClean="0"/>
              <a:t>Click to edit Master title style</a:t>
            </a:r>
            <a:endParaRPr lang="en-US"/>
          </a:p>
        </p:txBody>
      </p:sp>
    </p:spTree>
    <p:extLst>
      <p:ext uri="{BB962C8B-B14F-4D97-AF65-F5344CB8AC3E}">
        <p14:creationId xmlns:p14="http://schemas.microsoft.com/office/powerpoint/2010/main" val="808262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16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40798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621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9586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9861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1363" y="1474788"/>
            <a:ext cx="1798637" cy="5049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90688" y="1474788"/>
            <a:ext cx="5248275" cy="5049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000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2275" y="2205038"/>
            <a:ext cx="3522663" cy="4319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67338" y="2205038"/>
            <a:ext cx="3522662" cy="4319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641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656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0688" y="1980000"/>
            <a:ext cx="7197725" cy="2160000"/>
          </a:xfrm>
        </p:spPr>
        <p:txBody>
          <a:bodyPr/>
          <a:lstStyle>
            <a:lvl1pPr>
              <a:lnSpc>
                <a:spcPts val="5000"/>
              </a:lnSpc>
              <a:defRPr sz="4800"/>
            </a:lvl1pPr>
          </a:lstStyle>
          <a:p>
            <a:r>
              <a:rPr lang="en-US" smtClean="0"/>
              <a:t>Click to edit Master title style</a:t>
            </a:r>
            <a:endParaRPr lang="en-US" dirty="0"/>
          </a:p>
        </p:txBody>
      </p:sp>
    </p:spTree>
    <p:extLst>
      <p:ext uri="{BB962C8B-B14F-4D97-AF65-F5344CB8AC3E}">
        <p14:creationId xmlns:p14="http://schemas.microsoft.com/office/powerpoint/2010/main" val="253462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1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843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050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D9AA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0688" y="1474788"/>
            <a:ext cx="7197725" cy="65881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pic>
        <p:nvPicPr>
          <p:cNvPr id="1028" name="Picture 7" descr="UOW Leading the Way white15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0013" y="142875"/>
            <a:ext cx="1312862"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sldNum="0" hdr="0" dt="0"/>
  <p:txStyles>
    <p:titleStyle>
      <a:lvl1pPr algn="l" rtl="0" eaLnBrk="1" fontAlgn="base" hangingPunct="1">
        <a:lnSpc>
          <a:spcPts val="2600"/>
        </a:lnSpc>
        <a:spcBef>
          <a:spcPct val="0"/>
        </a:spcBef>
        <a:spcAft>
          <a:spcPct val="0"/>
        </a:spcAft>
        <a:defRPr sz="2400" b="1">
          <a:solidFill>
            <a:schemeClr val="tx1"/>
          </a:solidFill>
          <a:latin typeface="+mj-lt"/>
          <a:ea typeface="ＭＳ Ｐゴシック" charset="0"/>
          <a:cs typeface="ＭＳ Ｐゴシック" charset="0"/>
        </a:defRPr>
      </a:lvl1pPr>
      <a:lvl2pPr algn="l" rtl="0" eaLnBrk="1" fontAlgn="base" hangingPunct="1">
        <a:lnSpc>
          <a:spcPts val="2600"/>
        </a:lnSpc>
        <a:spcBef>
          <a:spcPct val="0"/>
        </a:spcBef>
        <a:spcAft>
          <a:spcPct val="0"/>
        </a:spcAft>
        <a:defRPr sz="2400" b="1">
          <a:solidFill>
            <a:schemeClr val="tx1"/>
          </a:solidFill>
          <a:latin typeface="Arial" pitchFamily="-105" charset="0"/>
          <a:ea typeface="ＭＳ Ｐゴシック" charset="0"/>
          <a:cs typeface="ＭＳ Ｐゴシック" charset="0"/>
        </a:defRPr>
      </a:lvl2pPr>
      <a:lvl3pPr algn="l" rtl="0" eaLnBrk="1" fontAlgn="base" hangingPunct="1">
        <a:lnSpc>
          <a:spcPts val="2600"/>
        </a:lnSpc>
        <a:spcBef>
          <a:spcPct val="0"/>
        </a:spcBef>
        <a:spcAft>
          <a:spcPct val="0"/>
        </a:spcAft>
        <a:defRPr sz="2400" b="1">
          <a:solidFill>
            <a:schemeClr val="tx1"/>
          </a:solidFill>
          <a:latin typeface="Arial" pitchFamily="-105" charset="0"/>
          <a:ea typeface="ＭＳ Ｐゴシック" charset="0"/>
          <a:cs typeface="ＭＳ Ｐゴシック" charset="0"/>
        </a:defRPr>
      </a:lvl3pPr>
      <a:lvl4pPr algn="l" rtl="0" eaLnBrk="1" fontAlgn="base" hangingPunct="1">
        <a:lnSpc>
          <a:spcPts val="2600"/>
        </a:lnSpc>
        <a:spcBef>
          <a:spcPct val="0"/>
        </a:spcBef>
        <a:spcAft>
          <a:spcPct val="0"/>
        </a:spcAft>
        <a:defRPr sz="2400" b="1">
          <a:solidFill>
            <a:schemeClr val="tx1"/>
          </a:solidFill>
          <a:latin typeface="Arial" pitchFamily="-105" charset="0"/>
          <a:ea typeface="ＭＳ Ｐゴシック" charset="0"/>
          <a:cs typeface="ＭＳ Ｐゴシック" charset="0"/>
        </a:defRPr>
      </a:lvl4pPr>
      <a:lvl5pPr algn="l" rtl="0" eaLnBrk="1" fontAlgn="base" hangingPunct="1">
        <a:lnSpc>
          <a:spcPts val="2600"/>
        </a:lnSpc>
        <a:spcBef>
          <a:spcPct val="0"/>
        </a:spcBef>
        <a:spcAft>
          <a:spcPct val="0"/>
        </a:spcAft>
        <a:defRPr sz="2400" b="1">
          <a:solidFill>
            <a:schemeClr val="tx1"/>
          </a:solidFill>
          <a:latin typeface="Arial" pitchFamily="-105" charset="0"/>
          <a:ea typeface="ＭＳ Ｐゴシック" charset="0"/>
          <a:cs typeface="ＭＳ Ｐゴシック" charset="0"/>
        </a:defRPr>
      </a:lvl5pPr>
      <a:lvl6pPr marL="457200" algn="l" rtl="0" eaLnBrk="1" fontAlgn="base" hangingPunct="1">
        <a:lnSpc>
          <a:spcPts val="2600"/>
        </a:lnSpc>
        <a:spcBef>
          <a:spcPct val="0"/>
        </a:spcBef>
        <a:spcAft>
          <a:spcPct val="0"/>
        </a:spcAft>
        <a:defRPr sz="2400" b="1">
          <a:solidFill>
            <a:schemeClr val="tx1"/>
          </a:solidFill>
          <a:latin typeface="Arial" pitchFamily="-105" charset="0"/>
        </a:defRPr>
      </a:lvl6pPr>
      <a:lvl7pPr marL="914400" algn="l" rtl="0" eaLnBrk="1" fontAlgn="base" hangingPunct="1">
        <a:lnSpc>
          <a:spcPts val="2600"/>
        </a:lnSpc>
        <a:spcBef>
          <a:spcPct val="0"/>
        </a:spcBef>
        <a:spcAft>
          <a:spcPct val="0"/>
        </a:spcAft>
        <a:defRPr sz="2400" b="1">
          <a:solidFill>
            <a:schemeClr val="tx1"/>
          </a:solidFill>
          <a:latin typeface="Arial" pitchFamily="-105" charset="0"/>
        </a:defRPr>
      </a:lvl7pPr>
      <a:lvl8pPr marL="1371600" algn="l" rtl="0" eaLnBrk="1" fontAlgn="base" hangingPunct="1">
        <a:lnSpc>
          <a:spcPts val="2600"/>
        </a:lnSpc>
        <a:spcBef>
          <a:spcPct val="0"/>
        </a:spcBef>
        <a:spcAft>
          <a:spcPct val="0"/>
        </a:spcAft>
        <a:defRPr sz="2400" b="1">
          <a:solidFill>
            <a:schemeClr val="tx1"/>
          </a:solidFill>
          <a:latin typeface="Arial" pitchFamily="-105" charset="0"/>
        </a:defRPr>
      </a:lvl8pPr>
      <a:lvl9pPr marL="1828800" algn="l" rtl="0" eaLnBrk="1" fontAlgn="base" hangingPunct="1">
        <a:lnSpc>
          <a:spcPts val="2600"/>
        </a:lnSpc>
        <a:spcBef>
          <a:spcPct val="0"/>
        </a:spcBef>
        <a:spcAft>
          <a:spcPct val="0"/>
        </a:spcAft>
        <a:defRPr sz="2400" b="1">
          <a:solidFill>
            <a:schemeClr val="tx1"/>
          </a:solidFill>
          <a:latin typeface="Arial" pitchFamily="-105" charset="0"/>
        </a:defRPr>
      </a:lvl9pPr>
    </p:titleStyle>
    <p:bodyStyle>
      <a:lvl1pPr marL="342900" indent="-342900" algn="l" rtl="0" eaLnBrk="1" fontAlgn="base" hangingPunct="1">
        <a:lnSpc>
          <a:spcPts val="2900"/>
        </a:lnSpc>
        <a:spcBef>
          <a:spcPct val="20000"/>
        </a:spcBef>
        <a:spcAft>
          <a:spcPct val="0"/>
        </a:spcAft>
        <a:buFont typeface="Arial" charset="0"/>
        <a:buChar char="–"/>
        <a:defRPr sz="2400">
          <a:solidFill>
            <a:schemeClr val="tx1"/>
          </a:solidFill>
          <a:latin typeface="+mn-lt"/>
          <a:ea typeface="ＭＳ Ｐゴシック" charset="0"/>
          <a:cs typeface="ＭＳ Ｐゴシック" charset="0"/>
        </a:defRPr>
      </a:lvl1pPr>
      <a:lvl2pPr marL="742950" indent="-285750" algn="l" rtl="0" eaLnBrk="1" fontAlgn="base" hangingPunct="1">
        <a:lnSpc>
          <a:spcPts val="2900"/>
        </a:lnSpc>
        <a:spcBef>
          <a:spcPct val="20000"/>
        </a:spcBef>
        <a:spcAft>
          <a:spcPct val="0"/>
        </a:spcAft>
        <a:buChar char="–"/>
        <a:defRPr sz="2400">
          <a:solidFill>
            <a:schemeClr val="tx1"/>
          </a:solidFill>
          <a:latin typeface="+mn-lt"/>
          <a:ea typeface="ＭＳ Ｐゴシック" pitchFamily="-105" charset="-128"/>
        </a:defRPr>
      </a:lvl2pPr>
      <a:lvl3pPr marL="1143000" indent="-228600" algn="l" rtl="0" eaLnBrk="1" fontAlgn="base" hangingPunct="1">
        <a:lnSpc>
          <a:spcPts val="2900"/>
        </a:lnSpc>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tx2"/>
            </a:gs>
            <a:gs pos="100000">
              <a:srgbClr val="6A1A4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90688" y="1474788"/>
            <a:ext cx="7197725" cy="65881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3075" name="Rectangle 3"/>
          <p:cNvSpPr>
            <a:spLocks noGrp="1" noChangeArrowheads="1"/>
          </p:cNvSpPr>
          <p:nvPr>
            <p:ph type="body" idx="1"/>
          </p:nvPr>
        </p:nvSpPr>
        <p:spPr bwMode="auto">
          <a:xfrm>
            <a:off x="1692275" y="2205038"/>
            <a:ext cx="7197725" cy="431958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3076" name="Picture 4" descr="UOW Leading the Way white15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0013" y="142875"/>
            <a:ext cx="1312862"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sldNum="0" hdr="0" dt="0"/>
  <p:txStyles>
    <p:titleStyle>
      <a:lvl1pPr algn="l" rtl="0" eaLnBrk="1" fontAlgn="base" hangingPunct="1">
        <a:lnSpc>
          <a:spcPts val="2600"/>
        </a:lnSpc>
        <a:spcBef>
          <a:spcPct val="0"/>
        </a:spcBef>
        <a:spcAft>
          <a:spcPct val="0"/>
        </a:spcAft>
        <a:defRPr sz="2400" b="1">
          <a:solidFill>
            <a:schemeClr val="tx1"/>
          </a:solidFill>
          <a:latin typeface="+mj-lt"/>
          <a:ea typeface="ＭＳ Ｐゴシック" charset="0"/>
          <a:cs typeface="ＭＳ Ｐゴシック" charset="0"/>
        </a:defRPr>
      </a:lvl1pPr>
      <a:lvl2pPr algn="l" rtl="0" eaLnBrk="1" fontAlgn="base" hangingPunct="1">
        <a:lnSpc>
          <a:spcPts val="2600"/>
        </a:lnSpc>
        <a:spcBef>
          <a:spcPct val="0"/>
        </a:spcBef>
        <a:spcAft>
          <a:spcPct val="0"/>
        </a:spcAft>
        <a:defRPr sz="2400" b="1">
          <a:solidFill>
            <a:schemeClr val="tx1"/>
          </a:solidFill>
          <a:latin typeface="Arial" pitchFamily="-105" charset="0"/>
          <a:ea typeface="ＭＳ Ｐゴシック" charset="0"/>
          <a:cs typeface="ＭＳ Ｐゴシック" charset="0"/>
        </a:defRPr>
      </a:lvl2pPr>
      <a:lvl3pPr algn="l" rtl="0" eaLnBrk="1" fontAlgn="base" hangingPunct="1">
        <a:lnSpc>
          <a:spcPts val="2600"/>
        </a:lnSpc>
        <a:spcBef>
          <a:spcPct val="0"/>
        </a:spcBef>
        <a:spcAft>
          <a:spcPct val="0"/>
        </a:spcAft>
        <a:defRPr sz="2400" b="1">
          <a:solidFill>
            <a:schemeClr val="tx1"/>
          </a:solidFill>
          <a:latin typeface="Arial" pitchFamily="-105" charset="0"/>
          <a:ea typeface="ＭＳ Ｐゴシック" charset="0"/>
          <a:cs typeface="ＭＳ Ｐゴシック" charset="0"/>
        </a:defRPr>
      </a:lvl3pPr>
      <a:lvl4pPr algn="l" rtl="0" eaLnBrk="1" fontAlgn="base" hangingPunct="1">
        <a:lnSpc>
          <a:spcPts val="2600"/>
        </a:lnSpc>
        <a:spcBef>
          <a:spcPct val="0"/>
        </a:spcBef>
        <a:spcAft>
          <a:spcPct val="0"/>
        </a:spcAft>
        <a:defRPr sz="2400" b="1">
          <a:solidFill>
            <a:schemeClr val="tx1"/>
          </a:solidFill>
          <a:latin typeface="Arial" pitchFamily="-105" charset="0"/>
          <a:ea typeface="ＭＳ Ｐゴシック" charset="0"/>
          <a:cs typeface="ＭＳ Ｐゴシック" charset="0"/>
        </a:defRPr>
      </a:lvl4pPr>
      <a:lvl5pPr algn="l" rtl="0" eaLnBrk="1" fontAlgn="base" hangingPunct="1">
        <a:lnSpc>
          <a:spcPts val="2600"/>
        </a:lnSpc>
        <a:spcBef>
          <a:spcPct val="0"/>
        </a:spcBef>
        <a:spcAft>
          <a:spcPct val="0"/>
        </a:spcAft>
        <a:defRPr sz="2400" b="1">
          <a:solidFill>
            <a:schemeClr val="tx1"/>
          </a:solidFill>
          <a:latin typeface="Arial" pitchFamily="-105" charset="0"/>
          <a:ea typeface="ＭＳ Ｐゴシック" charset="0"/>
          <a:cs typeface="ＭＳ Ｐゴシック" charset="0"/>
        </a:defRPr>
      </a:lvl5pPr>
      <a:lvl6pPr marL="457200" algn="l" rtl="0" eaLnBrk="1" fontAlgn="base" hangingPunct="1">
        <a:lnSpc>
          <a:spcPts val="2600"/>
        </a:lnSpc>
        <a:spcBef>
          <a:spcPct val="0"/>
        </a:spcBef>
        <a:spcAft>
          <a:spcPct val="0"/>
        </a:spcAft>
        <a:defRPr sz="2400" b="1">
          <a:solidFill>
            <a:schemeClr val="tx1"/>
          </a:solidFill>
          <a:latin typeface="Arial" pitchFamily="-105" charset="0"/>
        </a:defRPr>
      </a:lvl6pPr>
      <a:lvl7pPr marL="914400" algn="l" rtl="0" eaLnBrk="1" fontAlgn="base" hangingPunct="1">
        <a:lnSpc>
          <a:spcPts val="2600"/>
        </a:lnSpc>
        <a:spcBef>
          <a:spcPct val="0"/>
        </a:spcBef>
        <a:spcAft>
          <a:spcPct val="0"/>
        </a:spcAft>
        <a:defRPr sz="2400" b="1">
          <a:solidFill>
            <a:schemeClr val="tx1"/>
          </a:solidFill>
          <a:latin typeface="Arial" pitchFamily="-105" charset="0"/>
        </a:defRPr>
      </a:lvl7pPr>
      <a:lvl8pPr marL="1371600" algn="l" rtl="0" eaLnBrk="1" fontAlgn="base" hangingPunct="1">
        <a:lnSpc>
          <a:spcPts val="2600"/>
        </a:lnSpc>
        <a:spcBef>
          <a:spcPct val="0"/>
        </a:spcBef>
        <a:spcAft>
          <a:spcPct val="0"/>
        </a:spcAft>
        <a:defRPr sz="2400" b="1">
          <a:solidFill>
            <a:schemeClr val="tx1"/>
          </a:solidFill>
          <a:latin typeface="Arial" pitchFamily="-105" charset="0"/>
        </a:defRPr>
      </a:lvl8pPr>
      <a:lvl9pPr marL="1828800" algn="l" rtl="0" eaLnBrk="1" fontAlgn="base" hangingPunct="1">
        <a:lnSpc>
          <a:spcPts val="2600"/>
        </a:lnSpc>
        <a:spcBef>
          <a:spcPct val="0"/>
        </a:spcBef>
        <a:spcAft>
          <a:spcPct val="0"/>
        </a:spcAft>
        <a:defRPr sz="2400" b="1">
          <a:solidFill>
            <a:schemeClr val="tx1"/>
          </a:solidFill>
          <a:latin typeface="Arial" pitchFamily="-105" charset="0"/>
        </a:defRPr>
      </a:lvl9pPr>
    </p:titleStyle>
    <p:bodyStyle>
      <a:lvl1pPr marL="342900" indent="-342900" algn="l" rtl="0" eaLnBrk="1" fontAlgn="base" hangingPunct="1">
        <a:lnSpc>
          <a:spcPts val="2900"/>
        </a:lnSpc>
        <a:spcBef>
          <a:spcPct val="20000"/>
        </a:spcBef>
        <a:spcAft>
          <a:spcPct val="0"/>
        </a:spcAft>
        <a:buFont typeface="Arial" charset="0"/>
        <a:buChar char="–"/>
        <a:defRPr sz="2400">
          <a:solidFill>
            <a:schemeClr val="tx1"/>
          </a:solidFill>
          <a:latin typeface="+mn-lt"/>
          <a:ea typeface="ＭＳ Ｐゴシック" charset="0"/>
          <a:cs typeface="ＭＳ Ｐゴシック" charset="0"/>
        </a:defRPr>
      </a:lvl1pPr>
      <a:lvl2pPr marL="742950" indent="-285750" algn="l" rtl="0" eaLnBrk="1" fontAlgn="base" hangingPunct="1">
        <a:lnSpc>
          <a:spcPts val="2900"/>
        </a:lnSpc>
        <a:spcBef>
          <a:spcPct val="20000"/>
        </a:spcBef>
        <a:spcAft>
          <a:spcPct val="0"/>
        </a:spcAft>
        <a:buChar char="–"/>
        <a:defRPr sz="2400">
          <a:solidFill>
            <a:schemeClr val="tx1"/>
          </a:solidFill>
          <a:latin typeface="+mn-lt"/>
          <a:ea typeface="ＭＳ Ｐゴシック" pitchFamily="-105" charset="-128"/>
        </a:defRPr>
      </a:lvl2pPr>
      <a:lvl3pPr marL="1143000" indent="-228600" algn="l" rtl="0" eaLnBrk="1" fontAlgn="base" hangingPunct="1">
        <a:lnSpc>
          <a:spcPts val="2900"/>
        </a:lnSpc>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690688" y="1474788"/>
            <a:ext cx="7197725" cy="65881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5123" name="Rectangle 3"/>
          <p:cNvSpPr>
            <a:spLocks noGrp="1" noChangeArrowheads="1"/>
          </p:cNvSpPr>
          <p:nvPr>
            <p:ph type="body" idx="1"/>
          </p:nvPr>
        </p:nvSpPr>
        <p:spPr bwMode="auto">
          <a:xfrm>
            <a:off x="1692275" y="2205038"/>
            <a:ext cx="7197725" cy="431958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124" name="Picture 4" descr="UOW Leading the Way white15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0013" y="142875"/>
            <a:ext cx="1312862"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5" name="Picture 5" descr="UOW Leading the Way claret15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0013" y="142875"/>
            <a:ext cx="1312862"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dt="0"/>
  <p:txStyles>
    <p:titleStyle>
      <a:lvl1pPr algn="l" rtl="0" eaLnBrk="1" fontAlgn="base" hangingPunct="1">
        <a:lnSpc>
          <a:spcPts val="2600"/>
        </a:lnSpc>
        <a:spcBef>
          <a:spcPct val="0"/>
        </a:spcBef>
        <a:spcAft>
          <a:spcPct val="0"/>
        </a:spcAft>
        <a:defRPr sz="2400" b="1">
          <a:solidFill>
            <a:srgbClr val="6A1A41"/>
          </a:solidFill>
          <a:latin typeface="+mj-lt"/>
          <a:ea typeface="ＭＳ Ｐゴシック" charset="0"/>
          <a:cs typeface="ＭＳ Ｐゴシック" charset="0"/>
        </a:defRPr>
      </a:lvl1pPr>
      <a:lvl2pPr algn="l" rtl="0" eaLnBrk="1" fontAlgn="base" hangingPunct="1">
        <a:lnSpc>
          <a:spcPts val="2600"/>
        </a:lnSpc>
        <a:spcBef>
          <a:spcPct val="0"/>
        </a:spcBef>
        <a:spcAft>
          <a:spcPct val="0"/>
        </a:spcAft>
        <a:defRPr sz="2400" b="1">
          <a:solidFill>
            <a:srgbClr val="6A1A41"/>
          </a:solidFill>
          <a:latin typeface="Arial" pitchFamily="-105" charset="0"/>
          <a:ea typeface="ＭＳ Ｐゴシック" charset="0"/>
          <a:cs typeface="ＭＳ Ｐゴシック" charset="0"/>
        </a:defRPr>
      </a:lvl2pPr>
      <a:lvl3pPr algn="l" rtl="0" eaLnBrk="1" fontAlgn="base" hangingPunct="1">
        <a:lnSpc>
          <a:spcPts val="2600"/>
        </a:lnSpc>
        <a:spcBef>
          <a:spcPct val="0"/>
        </a:spcBef>
        <a:spcAft>
          <a:spcPct val="0"/>
        </a:spcAft>
        <a:defRPr sz="2400" b="1">
          <a:solidFill>
            <a:srgbClr val="6A1A41"/>
          </a:solidFill>
          <a:latin typeface="Arial" pitchFamily="-105" charset="0"/>
          <a:ea typeface="ＭＳ Ｐゴシック" charset="0"/>
          <a:cs typeface="ＭＳ Ｐゴシック" charset="0"/>
        </a:defRPr>
      </a:lvl3pPr>
      <a:lvl4pPr algn="l" rtl="0" eaLnBrk="1" fontAlgn="base" hangingPunct="1">
        <a:lnSpc>
          <a:spcPts val="2600"/>
        </a:lnSpc>
        <a:spcBef>
          <a:spcPct val="0"/>
        </a:spcBef>
        <a:spcAft>
          <a:spcPct val="0"/>
        </a:spcAft>
        <a:defRPr sz="2400" b="1">
          <a:solidFill>
            <a:srgbClr val="6A1A41"/>
          </a:solidFill>
          <a:latin typeface="Arial" pitchFamily="-105" charset="0"/>
          <a:ea typeface="ＭＳ Ｐゴシック" charset="0"/>
          <a:cs typeface="ＭＳ Ｐゴシック" charset="0"/>
        </a:defRPr>
      </a:lvl4pPr>
      <a:lvl5pPr algn="l" rtl="0" eaLnBrk="1" fontAlgn="base" hangingPunct="1">
        <a:lnSpc>
          <a:spcPts val="2600"/>
        </a:lnSpc>
        <a:spcBef>
          <a:spcPct val="0"/>
        </a:spcBef>
        <a:spcAft>
          <a:spcPct val="0"/>
        </a:spcAft>
        <a:defRPr sz="2400" b="1">
          <a:solidFill>
            <a:srgbClr val="6A1A41"/>
          </a:solidFill>
          <a:latin typeface="Arial" pitchFamily="-105" charset="0"/>
          <a:ea typeface="ＭＳ Ｐゴシック" charset="0"/>
          <a:cs typeface="ＭＳ Ｐゴシック" charset="0"/>
        </a:defRPr>
      </a:lvl5pPr>
      <a:lvl6pPr marL="457200" algn="l" rtl="0" eaLnBrk="1" fontAlgn="base" hangingPunct="1">
        <a:lnSpc>
          <a:spcPts val="2600"/>
        </a:lnSpc>
        <a:spcBef>
          <a:spcPct val="0"/>
        </a:spcBef>
        <a:spcAft>
          <a:spcPct val="0"/>
        </a:spcAft>
        <a:defRPr sz="2400" b="1">
          <a:solidFill>
            <a:srgbClr val="6A1A41"/>
          </a:solidFill>
          <a:latin typeface="Arial" pitchFamily="-105" charset="0"/>
        </a:defRPr>
      </a:lvl6pPr>
      <a:lvl7pPr marL="914400" algn="l" rtl="0" eaLnBrk="1" fontAlgn="base" hangingPunct="1">
        <a:lnSpc>
          <a:spcPts val="2600"/>
        </a:lnSpc>
        <a:spcBef>
          <a:spcPct val="0"/>
        </a:spcBef>
        <a:spcAft>
          <a:spcPct val="0"/>
        </a:spcAft>
        <a:defRPr sz="2400" b="1">
          <a:solidFill>
            <a:srgbClr val="6A1A41"/>
          </a:solidFill>
          <a:latin typeface="Arial" pitchFamily="-105" charset="0"/>
        </a:defRPr>
      </a:lvl7pPr>
      <a:lvl8pPr marL="1371600" algn="l" rtl="0" eaLnBrk="1" fontAlgn="base" hangingPunct="1">
        <a:lnSpc>
          <a:spcPts val="2600"/>
        </a:lnSpc>
        <a:spcBef>
          <a:spcPct val="0"/>
        </a:spcBef>
        <a:spcAft>
          <a:spcPct val="0"/>
        </a:spcAft>
        <a:defRPr sz="2400" b="1">
          <a:solidFill>
            <a:srgbClr val="6A1A41"/>
          </a:solidFill>
          <a:latin typeface="Arial" pitchFamily="-105" charset="0"/>
        </a:defRPr>
      </a:lvl8pPr>
      <a:lvl9pPr marL="1828800" algn="l" rtl="0" eaLnBrk="1" fontAlgn="base" hangingPunct="1">
        <a:lnSpc>
          <a:spcPts val="2600"/>
        </a:lnSpc>
        <a:spcBef>
          <a:spcPct val="0"/>
        </a:spcBef>
        <a:spcAft>
          <a:spcPct val="0"/>
        </a:spcAft>
        <a:defRPr sz="2400" b="1">
          <a:solidFill>
            <a:srgbClr val="6A1A41"/>
          </a:solidFill>
          <a:latin typeface="Arial" pitchFamily="-105" charset="0"/>
        </a:defRPr>
      </a:lvl9pPr>
    </p:titleStyle>
    <p:bodyStyle>
      <a:lvl1pPr marL="342900" indent="-342900" algn="l" rtl="0" eaLnBrk="1" fontAlgn="base" hangingPunct="1">
        <a:lnSpc>
          <a:spcPts val="2900"/>
        </a:lnSpc>
        <a:spcBef>
          <a:spcPct val="20000"/>
        </a:spcBef>
        <a:spcAft>
          <a:spcPct val="0"/>
        </a:spcAft>
        <a:buFont typeface="Arial" charset="0"/>
        <a:buChar char="–"/>
        <a:defRPr sz="2400">
          <a:solidFill>
            <a:srgbClr val="7D9AAA"/>
          </a:solidFill>
          <a:latin typeface="+mn-lt"/>
          <a:ea typeface="ＭＳ Ｐゴシック" charset="0"/>
          <a:cs typeface="ＭＳ Ｐゴシック" charset="0"/>
        </a:defRPr>
      </a:lvl1pPr>
      <a:lvl2pPr marL="742950" indent="-285750" algn="l" rtl="0" eaLnBrk="1" fontAlgn="base" hangingPunct="1">
        <a:lnSpc>
          <a:spcPts val="2900"/>
        </a:lnSpc>
        <a:spcBef>
          <a:spcPct val="20000"/>
        </a:spcBef>
        <a:spcAft>
          <a:spcPct val="0"/>
        </a:spcAft>
        <a:buChar char="–"/>
        <a:defRPr sz="2400">
          <a:solidFill>
            <a:srgbClr val="7D9AAA"/>
          </a:solidFill>
          <a:latin typeface="+mn-lt"/>
          <a:ea typeface="ＭＳ Ｐゴシック" pitchFamily="-105" charset="-128"/>
        </a:defRPr>
      </a:lvl2pPr>
      <a:lvl3pPr marL="1143000" indent="-228600" algn="l" rtl="0" eaLnBrk="1" fontAlgn="base" hangingPunct="1">
        <a:lnSpc>
          <a:spcPts val="2900"/>
        </a:lnSpc>
        <a:spcBef>
          <a:spcPct val="20000"/>
        </a:spcBef>
        <a:spcAft>
          <a:spcPct val="0"/>
        </a:spcAft>
        <a:buChar char="•"/>
        <a:defRPr sz="2400">
          <a:solidFill>
            <a:srgbClr val="7D9AAA"/>
          </a:solidFill>
          <a:latin typeface="+mn-lt"/>
          <a:ea typeface="ＭＳ Ｐゴシック" pitchFamily="-105" charset="-128"/>
        </a:defRPr>
      </a:lvl3pPr>
      <a:lvl4pPr marL="1600200" indent="-228600" algn="l" rtl="0" eaLnBrk="1" fontAlgn="base" hangingPunct="1">
        <a:spcBef>
          <a:spcPct val="20000"/>
        </a:spcBef>
        <a:spcAft>
          <a:spcPct val="0"/>
        </a:spcAft>
        <a:buChar char="–"/>
        <a:defRPr sz="2000">
          <a:solidFill>
            <a:srgbClr val="7D9AAA"/>
          </a:solidFill>
          <a:latin typeface="+mn-lt"/>
          <a:ea typeface="ＭＳ Ｐゴシック" pitchFamily="-105" charset="-128"/>
        </a:defRPr>
      </a:lvl4pPr>
      <a:lvl5pPr marL="2057400" indent="-228600" algn="l" rtl="0" eaLnBrk="1" fontAlgn="base" hangingPunct="1">
        <a:spcBef>
          <a:spcPct val="20000"/>
        </a:spcBef>
        <a:spcAft>
          <a:spcPct val="0"/>
        </a:spcAft>
        <a:buChar char="»"/>
        <a:defRPr sz="2000">
          <a:solidFill>
            <a:srgbClr val="7D9AAA"/>
          </a:solidFill>
          <a:latin typeface="+mn-lt"/>
          <a:ea typeface="ＭＳ Ｐゴシック" pitchFamily="-105" charset="-128"/>
        </a:defRPr>
      </a:lvl5pPr>
      <a:lvl6pPr marL="2514600" indent="-228600" algn="l" rtl="0" eaLnBrk="1" fontAlgn="base" hangingPunct="1">
        <a:spcBef>
          <a:spcPct val="20000"/>
        </a:spcBef>
        <a:spcAft>
          <a:spcPct val="0"/>
        </a:spcAft>
        <a:buChar char="»"/>
        <a:defRPr sz="2000">
          <a:solidFill>
            <a:srgbClr val="7D9AAA"/>
          </a:solidFill>
          <a:latin typeface="+mn-lt"/>
          <a:ea typeface="ＭＳ Ｐゴシック" pitchFamily="-105" charset="-128"/>
        </a:defRPr>
      </a:lvl6pPr>
      <a:lvl7pPr marL="2971800" indent="-228600" algn="l" rtl="0" eaLnBrk="1" fontAlgn="base" hangingPunct="1">
        <a:spcBef>
          <a:spcPct val="20000"/>
        </a:spcBef>
        <a:spcAft>
          <a:spcPct val="0"/>
        </a:spcAft>
        <a:buChar char="»"/>
        <a:defRPr sz="2000">
          <a:solidFill>
            <a:srgbClr val="7D9AAA"/>
          </a:solidFill>
          <a:latin typeface="+mn-lt"/>
          <a:ea typeface="ＭＳ Ｐゴシック" pitchFamily="-105" charset="-128"/>
        </a:defRPr>
      </a:lvl7pPr>
      <a:lvl8pPr marL="3429000" indent="-228600" algn="l" rtl="0" eaLnBrk="1" fontAlgn="base" hangingPunct="1">
        <a:spcBef>
          <a:spcPct val="20000"/>
        </a:spcBef>
        <a:spcAft>
          <a:spcPct val="0"/>
        </a:spcAft>
        <a:buChar char="»"/>
        <a:defRPr sz="2000">
          <a:solidFill>
            <a:srgbClr val="7D9AAA"/>
          </a:solidFill>
          <a:latin typeface="+mn-lt"/>
          <a:ea typeface="ＭＳ Ｐゴシック" pitchFamily="-105" charset="-128"/>
        </a:defRPr>
      </a:lvl8pPr>
      <a:lvl9pPr marL="3886200" indent="-228600" algn="l" rtl="0" eaLnBrk="1" fontAlgn="base" hangingPunct="1">
        <a:spcBef>
          <a:spcPct val="20000"/>
        </a:spcBef>
        <a:spcAft>
          <a:spcPct val="0"/>
        </a:spcAft>
        <a:buChar char="»"/>
        <a:defRPr sz="2000">
          <a:solidFill>
            <a:srgbClr val="7D9AAA"/>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kathrani@westminster.ac.uk" TargetMode="Externa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vbouki.com/game2/story.html" TargetMode="Externa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hyperlink" Target="https://www.westminster.ac.uk/serious-games-at-westminster-research-group"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115616" y="1114004"/>
            <a:ext cx="7197725" cy="658812"/>
          </a:xfrm>
        </p:spPr>
        <p:txBody>
          <a:bodyPr/>
          <a:lstStyle/>
          <a:p>
            <a:pPr algn="ctr"/>
            <a:r>
              <a:rPr lang="en-US" sz="3200" dirty="0" smtClean="0">
                <a:latin typeface="Arial" charset="0"/>
                <a:ea typeface="MS PGothic" charset="0"/>
              </a:rPr>
              <a:t>Council of Bars and Law Societies of </a:t>
            </a:r>
            <a:br>
              <a:rPr lang="en-US" sz="3200" dirty="0" smtClean="0">
                <a:latin typeface="Arial" charset="0"/>
                <a:ea typeface="MS PGothic" charset="0"/>
              </a:rPr>
            </a:br>
            <a:r>
              <a:rPr lang="en-US" sz="3200" dirty="0" smtClean="0">
                <a:latin typeface="Arial" charset="0"/>
                <a:ea typeface="MS PGothic" charset="0"/>
              </a:rPr>
              <a:t>Europe: Training of Lawyers, </a:t>
            </a:r>
            <a:br>
              <a:rPr lang="en-US" sz="3200" dirty="0" smtClean="0">
                <a:latin typeface="Arial" charset="0"/>
                <a:ea typeface="MS PGothic" charset="0"/>
              </a:rPr>
            </a:br>
            <a:r>
              <a:rPr lang="en-US" sz="3200" dirty="0" smtClean="0">
                <a:latin typeface="Arial" charset="0"/>
                <a:ea typeface="MS PGothic" charset="0"/>
              </a:rPr>
              <a:t>Challenges and Opportunities </a:t>
            </a:r>
            <a:endParaRPr lang="en-US" sz="3200" dirty="0">
              <a:latin typeface="Arial" charset="0"/>
              <a:ea typeface="MS PGothic" charset="0"/>
            </a:endParaRPr>
          </a:p>
        </p:txBody>
      </p:sp>
      <p:sp>
        <p:nvSpPr>
          <p:cNvPr id="8195" name="Content Placeholder 2"/>
          <p:cNvSpPr>
            <a:spLocks noGrp="1"/>
          </p:cNvSpPr>
          <p:nvPr>
            <p:ph idx="1"/>
          </p:nvPr>
        </p:nvSpPr>
        <p:spPr>
          <a:xfrm>
            <a:off x="1043608" y="1412776"/>
            <a:ext cx="7560840" cy="4319587"/>
          </a:xfrm>
        </p:spPr>
        <p:txBody>
          <a:bodyPr/>
          <a:lstStyle/>
          <a:p>
            <a:pPr algn="ctr">
              <a:buFont typeface="Wingdings" charset="0"/>
              <a:buNone/>
            </a:pPr>
            <a:endParaRPr lang="en-GB" sz="10000" b="1" dirty="0" smtClean="0">
              <a:latin typeface="Verdana" charset="0"/>
              <a:ea typeface="MS PGothic" charset="0"/>
            </a:endParaRPr>
          </a:p>
          <a:p>
            <a:pPr algn="ctr">
              <a:buFont typeface="Wingdings" charset="0"/>
              <a:buNone/>
            </a:pPr>
            <a:endParaRPr lang="en-US" sz="5000" b="1" dirty="0" smtClean="0">
              <a:latin typeface="Verdana" charset="0"/>
              <a:ea typeface="MS PGothic" charset="0"/>
            </a:endParaRPr>
          </a:p>
          <a:p>
            <a:pPr algn="ctr">
              <a:buFont typeface="Wingdings" charset="0"/>
              <a:buNone/>
            </a:pPr>
            <a:endParaRPr lang="en-US" sz="5000" b="1" dirty="0" smtClean="0">
              <a:latin typeface="Verdana" charset="0"/>
              <a:ea typeface="MS PGothic" charset="0"/>
            </a:endParaRPr>
          </a:p>
          <a:p>
            <a:pPr algn="ctr">
              <a:buFont typeface="Wingdings" charset="0"/>
              <a:buNone/>
            </a:pPr>
            <a:r>
              <a:rPr lang="en-US" sz="5500" b="1" dirty="0" smtClean="0">
                <a:solidFill>
                  <a:srgbClr val="800000"/>
                </a:solidFill>
                <a:latin typeface="Verdana" charset="0"/>
                <a:ea typeface="MS PGothic" charset="0"/>
              </a:rPr>
              <a:t>Gamification</a:t>
            </a:r>
            <a:r>
              <a:rPr lang="en-US" sz="5500" b="1" dirty="0" smtClean="0">
                <a:latin typeface="Verdana" charset="0"/>
                <a:ea typeface="MS PGothic" charset="0"/>
              </a:rPr>
              <a:t> and </a:t>
            </a:r>
          </a:p>
          <a:p>
            <a:pPr algn="ctr">
              <a:buFont typeface="Wingdings" charset="0"/>
              <a:buNone/>
            </a:pPr>
            <a:endParaRPr lang="en-US" sz="5500" b="1" dirty="0">
              <a:latin typeface="Verdana" charset="0"/>
              <a:ea typeface="MS PGothic" charset="0"/>
            </a:endParaRPr>
          </a:p>
          <a:p>
            <a:pPr algn="ctr">
              <a:buFont typeface="Wingdings" charset="0"/>
              <a:buNone/>
            </a:pPr>
            <a:r>
              <a:rPr lang="en-US" sz="5500" b="1" dirty="0" smtClean="0">
                <a:latin typeface="Verdana" charset="0"/>
                <a:ea typeface="MS PGothic" charset="0"/>
              </a:rPr>
              <a:t>Legal Education </a:t>
            </a:r>
          </a:p>
          <a:p>
            <a:pPr algn="ctr">
              <a:buFont typeface="Wingdings" charset="0"/>
              <a:buNone/>
            </a:pPr>
            <a:endParaRPr lang="en-US" b="1" dirty="0">
              <a:latin typeface="Verdana" charset="0"/>
              <a:ea typeface="MS PGothic" charset="0"/>
            </a:endParaRPr>
          </a:p>
          <a:p>
            <a:pPr algn="ctr">
              <a:buFont typeface="Wingdings" charset="0"/>
              <a:buNone/>
            </a:pPr>
            <a:r>
              <a:rPr lang="en-US" sz="1800" b="1" dirty="0">
                <a:latin typeface="Verdana" charset="0"/>
                <a:ea typeface="MS PGothic" charset="0"/>
              </a:rPr>
              <a:t>Dr. Paresh </a:t>
            </a:r>
            <a:r>
              <a:rPr lang="en-US" sz="1800" b="1" dirty="0" smtClean="0">
                <a:latin typeface="Verdana" charset="0"/>
                <a:ea typeface="MS PGothic" charset="0"/>
              </a:rPr>
              <a:t>Kathrani</a:t>
            </a:r>
          </a:p>
          <a:p>
            <a:pPr algn="ctr">
              <a:buFont typeface="Wingdings" charset="0"/>
              <a:buNone/>
            </a:pPr>
            <a:r>
              <a:rPr lang="en-US" sz="1800" b="1" dirty="0" smtClean="0">
                <a:latin typeface="Verdana" charset="0"/>
                <a:ea typeface="MS PGothic" charset="0"/>
              </a:rPr>
              <a:t>Westminster Law School</a:t>
            </a:r>
          </a:p>
          <a:p>
            <a:pPr algn="ctr">
              <a:buFont typeface="Wingdings" charset="0"/>
              <a:buNone/>
            </a:pPr>
            <a:r>
              <a:rPr lang="en-US" sz="1800" b="1" dirty="0" smtClean="0">
                <a:latin typeface="Verdana" charset="0"/>
                <a:ea typeface="MS PGothic" charset="0"/>
              </a:rPr>
              <a:t>University of Westminster, London, UK</a:t>
            </a:r>
          </a:p>
          <a:p>
            <a:pPr algn="ctr">
              <a:buFont typeface="Wingdings" charset="0"/>
              <a:buNone/>
            </a:pPr>
            <a:r>
              <a:rPr lang="en-US" sz="1800" b="1" dirty="0" smtClean="0">
                <a:latin typeface="Verdana" charset="0"/>
                <a:ea typeface="MS PGothic" charset="0"/>
              </a:rPr>
              <a:t>Email: </a:t>
            </a:r>
            <a:r>
              <a:rPr lang="en-US" sz="1800" b="1" dirty="0" smtClean="0">
                <a:latin typeface="Verdana" charset="0"/>
                <a:ea typeface="MS PGothic" charset="0"/>
                <a:hlinkClick r:id="rId2"/>
              </a:rPr>
              <a:t>p.kathrani@westminster.ac.uk</a:t>
            </a:r>
            <a:r>
              <a:rPr lang="en-US" sz="1800" b="1" dirty="0" smtClean="0">
                <a:latin typeface="Verdana" charset="0"/>
                <a:ea typeface="MS PGothic" charset="0"/>
              </a:rPr>
              <a:t> Twitter: @</a:t>
            </a:r>
            <a:r>
              <a:rPr lang="en-US" sz="1800" b="1" dirty="0" err="1" smtClean="0">
                <a:latin typeface="Verdana" charset="0"/>
                <a:ea typeface="MS PGothic" charset="0"/>
              </a:rPr>
              <a:t>Pkathrani</a:t>
            </a:r>
            <a:endParaRPr lang="en-US" sz="1800" b="1" dirty="0">
              <a:latin typeface="Verdana" charset="0"/>
              <a:ea typeface="MS PGothic" charset="0"/>
            </a:endParaRPr>
          </a:p>
          <a:p>
            <a:pPr algn="ctr">
              <a:buFont typeface="Wingdings" charset="0"/>
              <a:buNone/>
            </a:pPr>
            <a:r>
              <a:rPr lang="en-US" b="1" dirty="0" smtClean="0">
                <a:latin typeface="Verdana" charset="0"/>
                <a:ea typeface="MS PGothic" charset="0"/>
              </a:rPr>
              <a:t>  </a:t>
            </a:r>
            <a:endParaRPr lang="en-GB" b="1" dirty="0">
              <a:latin typeface="Verdana" charset="0"/>
              <a:ea typeface="MS PGothic" charset="0"/>
            </a:endParaRPr>
          </a:p>
          <a:p>
            <a:pPr algn="ctr">
              <a:buFont typeface="Wingdings" charset="0"/>
              <a:buNone/>
            </a:pPr>
            <a:endParaRPr lang="en-GB" b="1" dirty="0">
              <a:latin typeface="Verdana" charset="0"/>
              <a:ea typeface="MS PGothic" charset="0"/>
            </a:endParaRPr>
          </a:p>
          <a:p>
            <a:endParaRPr lang="en-US" dirty="0">
              <a:latin typeface="Arial" charset="0"/>
              <a:ea typeface="MS PGothic" charset="0"/>
            </a:endParaRPr>
          </a:p>
        </p:txBody>
      </p:sp>
    </p:spTree>
    <p:extLst>
      <p:ext uri="{BB962C8B-B14F-4D97-AF65-F5344CB8AC3E}">
        <p14:creationId xmlns:p14="http://schemas.microsoft.com/office/powerpoint/2010/main" val="3328278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81630588"/>
              </p:ext>
            </p:extLst>
          </p:nvPr>
        </p:nvGraphicFramePr>
        <p:xfrm>
          <a:off x="944229" y="969989"/>
          <a:ext cx="7156163" cy="4902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5135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124744"/>
            <a:ext cx="7197725" cy="4319587"/>
          </a:xfrm>
        </p:spPr>
        <p:txBody>
          <a:bodyPr/>
          <a:lstStyle/>
          <a:p>
            <a:pPr marL="0" indent="0">
              <a:buNone/>
            </a:pPr>
            <a:endParaRPr lang="en-US" sz="6000" dirty="0" smtClean="0"/>
          </a:p>
          <a:p>
            <a:pPr marL="0" indent="0">
              <a:buNone/>
            </a:pPr>
            <a:endParaRPr lang="en-US" sz="6000" dirty="0" smtClean="0"/>
          </a:p>
          <a:p>
            <a:pPr marL="0" indent="0">
              <a:buNone/>
            </a:pPr>
            <a:endParaRPr lang="en-US" sz="6000" dirty="0"/>
          </a:p>
          <a:p>
            <a:pPr marL="0" indent="0" algn="ctr">
              <a:buNone/>
            </a:pPr>
            <a:endParaRPr lang="en-US" sz="6000" dirty="0" smtClean="0"/>
          </a:p>
          <a:p>
            <a:pPr marL="0" indent="0" algn="ctr">
              <a:buNone/>
            </a:pPr>
            <a:r>
              <a:rPr lang="en-US" sz="6000" dirty="0" smtClean="0">
                <a:solidFill>
                  <a:srgbClr val="800000"/>
                </a:solidFill>
              </a:rPr>
              <a:t>Skateboards!</a:t>
            </a:r>
            <a:endParaRPr lang="en-US" sz="6000" dirty="0">
              <a:solidFill>
                <a:srgbClr val="800000"/>
              </a:solidFill>
            </a:endParaRPr>
          </a:p>
        </p:txBody>
      </p:sp>
    </p:spTree>
    <p:extLst>
      <p:ext uri="{BB962C8B-B14F-4D97-AF65-F5344CB8AC3E}">
        <p14:creationId xmlns:p14="http://schemas.microsoft.com/office/powerpoint/2010/main" val="1249725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3768" y="1988840"/>
            <a:ext cx="2448272" cy="2232248"/>
          </a:xfrm>
          <a:prstGeom prst="rect">
            <a:avLst/>
          </a:prstGeom>
          <a:gradFill flip="none" rotWithShape="1">
            <a:gsLst>
              <a:gs pos="0">
                <a:schemeClr val="accent1">
                  <a:tint val="100000"/>
                  <a:shade val="100000"/>
                  <a:satMod val="130000"/>
                  <a:alpha val="29000"/>
                </a:schemeClr>
              </a:gs>
              <a:gs pos="100000">
                <a:schemeClr val="accent1">
                  <a:tint val="50000"/>
                  <a:shade val="100000"/>
                  <a:satMod val="350000"/>
                  <a:alpha val="2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059832" y="2636912"/>
            <a:ext cx="1296144" cy="923330"/>
          </a:xfrm>
          <a:prstGeom prst="rect">
            <a:avLst/>
          </a:prstGeom>
          <a:noFill/>
        </p:spPr>
        <p:txBody>
          <a:bodyPr wrap="square" rtlCol="0">
            <a:spAutoFit/>
          </a:bodyPr>
          <a:lstStyle/>
          <a:p>
            <a:pPr algn="ctr"/>
            <a:r>
              <a:rPr lang="en-US" dirty="0" smtClean="0">
                <a:solidFill>
                  <a:srgbClr val="000000"/>
                </a:solidFill>
              </a:rPr>
              <a:t>Written Problem Question</a:t>
            </a:r>
            <a:endParaRPr lang="en-US" dirty="0">
              <a:solidFill>
                <a:srgbClr val="000000"/>
              </a:solidFill>
            </a:endParaRPr>
          </a:p>
        </p:txBody>
      </p:sp>
      <p:sp>
        <p:nvSpPr>
          <p:cNvPr id="6" name="TextBox 5"/>
          <p:cNvSpPr txBox="1"/>
          <p:nvPr/>
        </p:nvSpPr>
        <p:spPr>
          <a:xfrm>
            <a:off x="539552" y="2852936"/>
            <a:ext cx="1512168" cy="2308324"/>
          </a:xfrm>
          <a:prstGeom prst="rect">
            <a:avLst/>
          </a:prstGeom>
          <a:noFill/>
        </p:spPr>
        <p:txBody>
          <a:bodyPr wrap="square" rtlCol="0">
            <a:spAutoFit/>
          </a:bodyPr>
          <a:lstStyle/>
          <a:p>
            <a:pPr algn="l"/>
            <a:r>
              <a:rPr lang="en-US" sz="1600" dirty="0" smtClean="0">
                <a:solidFill>
                  <a:srgbClr val="000000"/>
                </a:solidFill>
              </a:rPr>
              <a:t>-Law </a:t>
            </a:r>
          </a:p>
          <a:p>
            <a:pPr algn="l"/>
            <a:r>
              <a:rPr lang="en-US" sz="1600" dirty="0" smtClean="0">
                <a:solidFill>
                  <a:srgbClr val="000000"/>
                </a:solidFill>
              </a:rPr>
              <a:t>-Read</a:t>
            </a:r>
            <a:r>
              <a:rPr lang="en-US" sz="1600" dirty="0">
                <a:solidFill>
                  <a:srgbClr val="000000"/>
                </a:solidFill>
              </a:rPr>
              <a:t>, arrange and absorb the </a:t>
            </a:r>
            <a:r>
              <a:rPr lang="en-US" sz="1600" dirty="0" smtClean="0">
                <a:solidFill>
                  <a:srgbClr val="000000"/>
                </a:solidFill>
              </a:rPr>
              <a:t>facts</a:t>
            </a:r>
          </a:p>
          <a:p>
            <a:pPr algn="l"/>
            <a:r>
              <a:rPr lang="en-US" sz="1600" dirty="0" smtClean="0">
                <a:solidFill>
                  <a:srgbClr val="000000"/>
                </a:solidFill>
              </a:rPr>
              <a:t>-Legal </a:t>
            </a:r>
            <a:r>
              <a:rPr lang="en-US" sz="1600" dirty="0">
                <a:solidFill>
                  <a:srgbClr val="000000"/>
                </a:solidFill>
              </a:rPr>
              <a:t>reasoning </a:t>
            </a:r>
            <a:endParaRPr lang="en-US" sz="1600" dirty="0" smtClean="0">
              <a:solidFill>
                <a:srgbClr val="000000"/>
              </a:solidFill>
            </a:endParaRPr>
          </a:p>
          <a:p>
            <a:pPr algn="l"/>
            <a:r>
              <a:rPr lang="en-US" sz="1600" dirty="0" smtClean="0">
                <a:solidFill>
                  <a:srgbClr val="000000"/>
                </a:solidFill>
              </a:rPr>
              <a:t>-</a:t>
            </a:r>
            <a:r>
              <a:rPr lang="en-US" sz="1600" dirty="0" err="1" smtClean="0">
                <a:solidFill>
                  <a:srgbClr val="000000"/>
                </a:solidFill>
              </a:rPr>
              <a:t>Judgement</a:t>
            </a:r>
            <a:r>
              <a:rPr lang="en-US" sz="1600" dirty="0" smtClean="0">
                <a:solidFill>
                  <a:srgbClr val="000000"/>
                </a:solidFill>
              </a:rPr>
              <a:t> </a:t>
            </a:r>
            <a:r>
              <a:rPr lang="en-US" sz="1600" dirty="0">
                <a:solidFill>
                  <a:srgbClr val="000000"/>
                </a:solidFill>
              </a:rPr>
              <a:t>and advice </a:t>
            </a:r>
          </a:p>
        </p:txBody>
      </p:sp>
      <p:cxnSp>
        <p:nvCxnSpPr>
          <p:cNvPr id="8" name="Straight Arrow Connector 7"/>
          <p:cNvCxnSpPr/>
          <p:nvPr/>
        </p:nvCxnSpPr>
        <p:spPr>
          <a:xfrm flipH="1">
            <a:off x="1547664" y="2924944"/>
            <a:ext cx="792088"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5442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3768" y="1988840"/>
            <a:ext cx="2448272" cy="2232248"/>
          </a:xfrm>
          <a:prstGeom prst="rect">
            <a:avLst/>
          </a:prstGeom>
          <a:gradFill flip="none" rotWithShape="1">
            <a:gsLst>
              <a:gs pos="0">
                <a:schemeClr val="accent1">
                  <a:tint val="100000"/>
                  <a:shade val="100000"/>
                  <a:satMod val="130000"/>
                  <a:alpha val="29000"/>
                </a:schemeClr>
              </a:gs>
              <a:gs pos="100000">
                <a:schemeClr val="accent1">
                  <a:tint val="50000"/>
                  <a:shade val="100000"/>
                  <a:satMod val="350000"/>
                  <a:alpha val="2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059832" y="2924944"/>
            <a:ext cx="1296144" cy="369332"/>
          </a:xfrm>
          <a:prstGeom prst="rect">
            <a:avLst/>
          </a:prstGeom>
          <a:noFill/>
        </p:spPr>
        <p:txBody>
          <a:bodyPr wrap="square" rtlCol="0">
            <a:spAutoFit/>
          </a:bodyPr>
          <a:lstStyle/>
          <a:p>
            <a:pPr algn="ctr"/>
            <a:r>
              <a:rPr lang="en-US" dirty="0" smtClean="0">
                <a:solidFill>
                  <a:srgbClr val="000000"/>
                </a:solidFill>
              </a:rPr>
              <a:t>Limits </a:t>
            </a:r>
            <a:endParaRPr lang="en-US" dirty="0">
              <a:solidFill>
                <a:srgbClr val="000000"/>
              </a:solidFill>
            </a:endParaRPr>
          </a:p>
        </p:txBody>
      </p:sp>
      <p:sp>
        <p:nvSpPr>
          <p:cNvPr id="6" name="TextBox 5"/>
          <p:cNvSpPr txBox="1"/>
          <p:nvPr/>
        </p:nvSpPr>
        <p:spPr>
          <a:xfrm>
            <a:off x="539552" y="2852936"/>
            <a:ext cx="1512168" cy="2308324"/>
          </a:xfrm>
          <a:prstGeom prst="rect">
            <a:avLst/>
          </a:prstGeom>
          <a:noFill/>
        </p:spPr>
        <p:txBody>
          <a:bodyPr wrap="square" rtlCol="0">
            <a:spAutoFit/>
          </a:bodyPr>
          <a:lstStyle/>
          <a:p>
            <a:pPr algn="l"/>
            <a:r>
              <a:rPr lang="en-US" sz="1600" dirty="0" smtClean="0">
                <a:solidFill>
                  <a:srgbClr val="000000"/>
                </a:solidFill>
              </a:rPr>
              <a:t>-Law </a:t>
            </a:r>
          </a:p>
          <a:p>
            <a:pPr algn="l"/>
            <a:r>
              <a:rPr lang="en-US" sz="1600" dirty="0" smtClean="0">
                <a:solidFill>
                  <a:srgbClr val="000000"/>
                </a:solidFill>
              </a:rPr>
              <a:t>-Read</a:t>
            </a:r>
            <a:r>
              <a:rPr lang="en-US" sz="1600" dirty="0">
                <a:solidFill>
                  <a:srgbClr val="000000"/>
                </a:solidFill>
              </a:rPr>
              <a:t>, arrange and absorb the </a:t>
            </a:r>
            <a:r>
              <a:rPr lang="en-US" sz="1600" dirty="0" smtClean="0">
                <a:solidFill>
                  <a:srgbClr val="000000"/>
                </a:solidFill>
              </a:rPr>
              <a:t>facts</a:t>
            </a:r>
          </a:p>
          <a:p>
            <a:pPr algn="l"/>
            <a:r>
              <a:rPr lang="en-US" sz="1600" dirty="0" smtClean="0">
                <a:solidFill>
                  <a:srgbClr val="000000"/>
                </a:solidFill>
              </a:rPr>
              <a:t>-Legal </a:t>
            </a:r>
            <a:r>
              <a:rPr lang="en-US" sz="1600" dirty="0">
                <a:solidFill>
                  <a:srgbClr val="000000"/>
                </a:solidFill>
              </a:rPr>
              <a:t>reasoning </a:t>
            </a:r>
            <a:endParaRPr lang="en-US" sz="1600" dirty="0" smtClean="0">
              <a:solidFill>
                <a:srgbClr val="000000"/>
              </a:solidFill>
            </a:endParaRPr>
          </a:p>
          <a:p>
            <a:pPr algn="l"/>
            <a:r>
              <a:rPr lang="en-US" sz="1600" dirty="0" smtClean="0">
                <a:solidFill>
                  <a:srgbClr val="000000"/>
                </a:solidFill>
              </a:rPr>
              <a:t>-</a:t>
            </a:r>
            <a:r>
              <a:rPr lang="en-US" sz="1600" dirty="0" err="1" smtClean="0">
                <a:solidFill>
                  <a:srgbClr val="000000"/>
                </a:solidFill>
              </a:rPr>
              <a:t>Judgement</a:t>
            </a:r>
            <a:r>
              <a:rPr lang="en-US" sz="1600" dirty="0" smtClean="0">
                <a:solidFill>
                  <a:srgbClr val="000000"/>
                </a:solidFill>
              </a:rPr>
              <a:t> </a:t>
            </a:r>
            <a:r>
              <a:rPr lang="en-US" sz="1600" dirty="0">
                <a:solidFill>
                  <a:srgbClr val="000000"/>
                </a:solidFill>
              </a:rPr>
              <a:t>and advice </a:t>
            </a:r>
          </a:p>
        </p:txBody>
      </p:sp>
      <p:cxnSp>
        <p:nvCxnSpPr>
          <p:cNvPr id="8" name="Straight Arrow Connector 7"/>
          <p:cNvCxnSpPr/>
          <p:nvPr/>
        </p:nvCxnSpPr>
        <p:spPr>
          <a:xfrm flipH="1">
            <a:off x="1547664" y="2924944"/>
            <a:ext cx="792088"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516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3768" y="1988840"/>
            <a:ext cx="2448272" cy="2232248"/>
          </a:xfrm>
          <a:prstGeom prst="rect">
            <a:avLst/>
          </a:prstGeom>
          <a:gradFill flip="none" rotWithShape="1">
            <a:gsLst>
              <a:gs pos="0">
                <a:schemeClr val="accent1">
                  <a:tint val="100000"/>
                  <a:shade val="100000"/>
                  <a:satMod val="130000"/>
                  <a:alpha val="29000"/>
                </a:schemeClr>
              </a:gs>
              <a:gs pos="100000">
                <a:schemeClr val="accent1">
                  <a:tint val="50000"/>
                  <a:shade val="100000"/>
                  <a:satMod val="350000"/>
                  <a:alpha val="2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39552" y="2852936"/>
            <a:ext cx="1512168" cy="2308324"/>
          </a:xfrm>
          <a:prstGeom prst="rect">
            <a:avLst/>
          </a:prstGeom>
          <a:noFill/>
        </p:spPr>
        <p:txBody>
          <a:bodyPr wrap="square" rtlCol="0">
            <a:spAutoFit/>
          </a:bodyPr>
          <a:lstStyle/>
          <a:p>
            <a:pPr algn="l"/>
            <a:r>
              <a:rPr lang="en-US" sz="1600" dirty="0" smtClean="0">
                <a:solidFill>
                  <a:srgbClr val="000000"/>
                </a:solidFill>
              </a:rPr>
              <a:t>-Law </a:t>
            </a:r>
          </a:p>
          <a:p>
            <a:pPr algn="l"/>
            <a:r>
              <a:rPr lang="en-US" sz="1600" dirty="0" smtClean="0">
                <a:solidFill>
                  <a:srgbClr val="000000"/>
                </a:solidFill>
              </a:rPr>
              <a:t>-Read</a:t>
            </a:r>
            <a:r>
              <a:rPr lang="en-US" sz="1600" dirty="0">
                <a:solidFill>
                  <a:srgbClr val="000000"/>
                </a:solidFill>
              </a:rPr>
              <a:t>, arrange and absorb the </a:t>
            </a:r>
            <a:r>
              <a:rPr lang="en-US" sz="1600" dirty="0" smtClean="0">
                <a:solidFill>
                  <a:srgbClr val="000000"/>
                </a:solidFill>
              </a:rPr>
              <a:t>facts</a:t>
            </a:r>
          </a:p>
          <a:p>
            <a:pPr algn="l"/>
            <a:r>
              <a:rPr lang="en-US" sz="1600" dirty="0" smtClean="0">
                <a:solidFill>
                  <a:srgbClr val="000000"/>
                </a:solidFill>
              </a:rPr>
              <a:t>-Legal </a:t>
            </a:r>
            <a:r>
              <a:rPr lang="en-US" sz="1600" dirty="0">
                <a:solidFill>
                  <a:srgbClr val="000000"/>
                </a:solidFill>
              </a:rPr>
              <a:t>reasoning </a:t>
            </a:r>
            <a:endParaRPr lang="en-US" sz="1600" dirty="0" smtClean="0">
              <a:solidFill>
                <a:srgbClr val="000000"/>
              </a:solidFill>
            </a:endParaRPr>
          </a:p>
          <a:p>
            <a:pPr algn="l"/>
            <a:r>
              <a:rPr lang="en-US" sz="1600" dirty="0" smtClean="0">
                <a:solidFill>
                  <a:srgbClr val="000000"/>
                </a:solidFill>
              </a:rPr>
              <a:t>-</a:t>
            </a:r>
            <a:r>
              <a:rPr lang="en-US" sz="1600" dirty="0" err="1" smtClean="0">
                <a:solidFill>
                  <a:srgbClr val="000000"/>
                </a:solidFill>
              </a:rPr>
              <a:t>Judgement</a:t>
            </a:r>
            <a:r>
              <a:rPr lang="en-US" sz="1600" dirty="0" smtClean="0">
                <a:solidFill>
                  <a:srgbClr val="000000"/>
                </a:solidFill>
              </a:rPr>
              <a:t> </a:t>
            </a:r>
            <a:r>
              <a:rPr lang="en-US" sz="1600" dirty="0">
                <a:solidFill>
                  <a:srgbClr val="000000"/>
                </a:solidFill>
              </a:rPr>
              <a:t>and advice </a:t>
            </a:r>
          </a:p>
        </p:txBody>
      </p:sp>
      <p:cxnSp>
        <p:nvCxnSpPr>
          <p:cNvPr id="8" name="Straight Arrow Connector 7"/>
          <p:cNvCxnSpPr/>
          <p:nvPr/>
        </p:nvCxnSpPr>
        <p:spPr>
          <a:xfrm flipH="1">
            <a:off x="1547664" y="2924944"/>
            <a:ext cx="792088"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419872" y="3212976"/>
            <a:ext cx="2448272" cy="2232248"/>
          </a:xfrm>
          <a:prstGeom prst="rect">
            <a:avLst/>
          </a:prstGeom>
          <a:solidFill>
            <a:schemeClr val="accent6">
              <a:lumMod val="60000"/>
              <a:lumOff val="40000"/>
              <a:alpha val="2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851920" y="4149080"/>
            <a:ext cx="1512168" cy="369332"/>
          </a:xfrm>
          <a:prstGeom prst="rect">
            <a:avLst/>
          </a:prstGeom>
          <a:noFill/>
        </p:spPr>
        <p:txBody>
          <a:bodyPr wrap="square" rtlCol="0">
            <a:spAutoFit/>
          </a:bodyPr>
          <a:lstStyle/>
          <a:p>
            <a:r>
              <a:rPr lang="en-US" dirty="0" smtClean="0">
                <a:solidFill>
                  <a:srgbClr val="000000"/>
                </a:solidFill>
              </a:rPr>
              <a:t>Technology</a:t>
            </a:r>
            <a:endParaRPr lang="en-US" dirty="0">
              <a:solidFill>
                <a:srgbClr val="000000"/>
              </a:solidFill>
            </a:endParaRPr>
          </a:p>
        </p:txBody>
      </p:sp>
    </p:spTree>
    <p:extLst>
      <p:ext uri="{BB962C8B-B14F-4D97-AF65-F5344CB8AC3E}">
        <p14:creationId xmlns:p14="http://schemas.microsoft.com/office/powerpoint/2010/main" val="2590275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3768" y="1988840"/>
            <a:ext cx="2448272" cy="2232248"/>
          </a:xfrm>
          <a:prstGeom prst="rect">
            <a:avLst/>
          </a:prstGeom>
          <a:gradFill flip="none" rotWithShape="1">
            <a:gsLst>
              <a:gs pos="0">
                <a:schemeClr val="accent1">
                  <a:tint val="100000"/>
                  <a:shade val="100000"/>
                  <a:satMod val="130000"/>
                  <a:alpha val="29000"/>
                </a:schemeClr>
              </a:gs>
              <a:gs pos="100000">
                <a:schemeClr val="accent1">
                  <a:tint val="50000"/>
                  <a:shade val="100000"/>
                  <a:satMod val="350000"/>
                  <a:alpha val="2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39552" y="2852936"/>
            <a:ext cx="1512168" cy="2308324"/>
          </a:xfrm>
          <a:prstGeom prst="rect">
            <a:avLst/>
          </a:prstGeom>
          <a:noFill/>
        </p:spPr>
        <p:txBody>
          <a:bodyPr wrap="square" rtlCol="0">
            <a:spAutoFit/>
          </a:bodyPr>
          <a:lstStyle/>
          <a:p>
            <a:pPr algn="l"/>
            <a:r>
              <a:rPr lang="en-US" sz="1600" dirty="0" smtClean="0">
                <a:solidFill>
                  <a:srgbClr val="000000"/>
                </a:solidFill>
              </a:rPr>
              <a:t>-Law </a:t>
            </a:r>
          </a:p>
          <a:p>
            <a:pPr algn="l"/>
            <a:r>
              <a:rPr lang="en-US" sz="1600" dirty="0" smtClean="0">
                <a:solidFill>
                  <a:srgbClr val="000000"/>
                </a:solidFill>
              </a:rPr>
              <a:t>-Read</a:t>
            </a:r>
            <a:r>
              <a:rPr lang="en-US" sz="1600" dirty="0">
                <a:solidFill>
                  <a:srgbClr val="000000"/>
                </a:solidFill>
              </a:rPr>
              <a:t>, arrange and absorb the </a:t>
            </a:r>
            <a:r>
              <a:rPr lang="en-US" sz="1600" dirty="0" smtClean="0">
                <a:solidFill>
                  <a:srgbClr val="000000"/>
                </a:solidFill>
              </a:rPr>
              <a:t>facts</a:t>
            </a:r>
          </a:p>
          <a:p>
            <a:pPr algn="l"/>
            <a:r>
              <a:rPr lang="en-US" sz="1600" dirty="0" smtClean="0">
                <a:solidFill>
                  <a:srgbClr val="000000"/>
                </a:solidFill>
              </a:rPr>
              <a:t>-Legal </a:t>
            </a:r>
            <a:r>
              <a:rPr lang="en-US" sz="1600" dirty="0">
                <a:solidFill>
                  <a:srgbClr val="000000"/>
                </a:solidFill>
              </a:rPr>
              <a:t>reasoning </a:t>
            </a:r>
            <a:endParaRPr lang="en-US" sz="1600" dirty="0" smtClean="0">
              <a:solidFill>
                <a:srgbClr val="000000"/>
              </a:solidFill>
            </a:endParaRPr>
          </a:p>
          <a:p>
            <a:pPr algn="l"/>
            <a:r>
              <a:rPr lang="en-US" sz="1600" dirty="0" smtClean="0">
                <a:solidFill>
                  <a:srgbClr val="000000"/>
                </a:solidFill>
              </a:rPr>
              <a:t>-</a:t>
            </a:r>
            <a:r>
              <a:rPr lang="en-US" sz="1600" dirty="0" err="1" smtClean="0">
                <a:solidFill>
                  <a:srgbClr val="000000"/>
                </a:solidFill>
              </a:rPr>
              <a:t>Judgement</a:t>
            </a:r>
            <a:r>
              <a:rPr lang="en-US" sz="1600" dirty="0" smtClean="0">
                <a:solidFill>
                  <a:srgbClr val="000000"/>
                </a:solidFill>
              </a:rPr>
              <a:t> </a:t>
            </a:r>
            <a:r>
              <a:rPr lang="en-US" sz="1600" dirty="0">
                <a:solidFill>
                  <a:srgbClr val="000000"/>
                </a:solidFill>
              </a:rPr>
              <a:t>and advice </a:t>
            </a:r>
          </a:p>
        </p:txBody>
      </p:sp>
      <p:cxnSp>
        <p:nvCxnSpPr>
          <p:cNvPr id="8" name="Straight Arrow Connector 7"/>
          <p:cNvCxnSpPr/>
          <p:nvPr/>
        </p:nvCxnSpPr>
        <p:spPr>
          <a:xfrm flipH="1">
            <a:off x="1547664" y="2924944"/>
            <a:ext cx="792088"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419872" y="3212976"/>
            <a:ext cx="2448272" cy="2232248"/>
          </a:xfrm>
          <a:prstGeom prst="rect">
            <a:avLst/>
          </a:prstGeom>
          <a:solidFill>
            <a:schemeClr val="accent6">
              <a:lumMod val="60000"/>
              <a:lumOff val="40000"/>
              <a:alpha val="2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851920" y="4149080"/>
            <a:ext cx="1512168" cy="369332"/>
          </a:xfrm>
          <a:prstGeom prst="rect">
            <a:avLst/>
          </a:prstGeom>
          <a:noFill/>
        </p:spPr>
        <p:txBody>
          <a:bodyPr wrap="square" rtlCol="0">
            <a:spAutoFit/>
          </a:bodyPr>
          <a:lstStyle/>
          <a:p>
            <a:r>
              <a:rPr lang="en-US" dirty="0" smtClean="0">
                <a:solidFill>
                  <a:srgbClr val="000000"/>
                </a:solidFill>
              </a:rPr>
              <a:t>Technology</a:t>
            </a:r>
            <a:endParaRPr lang="en-US" dirty="0">
              <a:solidFill>
                <a:srgbClr val="000000"/>
              </a:solidFill>
            </a:endParaRPr>
          </a:p>
        </p:txBody>
      </p:sp>
      <p:cxnSp>
        <p:nvCxnSpPr>
          <p:cNvPr id="5" name="Straight Connector 4"/>
          <p:cNvCxnSpPr/>
          <p:nvPr/>
        </p:nvCxnSpPr>
        <p:spPr>
          <a:xfrm>
            <a:off x="2483768" y="2060848"/>
            <a:ext cx="936104" cy="11521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932040" y="1988840"/>
            <a:ext cx="936104" cy="122413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483768" y="4221088"/>
            <a:ext cx="936104" cy="11521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32040" y="4221088"/>
            <a:ext cx="936104" cy="1152128"/>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347864" y="2492896"/>
            <a:ext cx="1512168" cy="369332"/>
          </a:xfrm>
          <a:prstGeom prst="rect">
            <a:avLst/>
          </a:prstGeom>
          <a:noFill/>
        </p:spPr>
        <p:txBody>
          <a:bodyPr wrap="square" rtlCol="0">
            <a:spAutoFit/>
          </a:bodyPr>
          <a:lstStyle/>
          <a:p>
            <a:pPr algn="ctr"/>
            <a:r>
              <a:rPr lang="en-US" dirty="0" smtClean="0">
                <a:solidFill>
                  <a:srgbClr val="000090"/>
                </a:solidFill>
              </a:rPr>
              <a:t>Games</a:t>
            </a:r>
            <a:endParaRPr lang="en-US" dirty="0">
              <a:solidFill>
                <a:srgbClr val="000090"/>
              </a:solidFill>
            </a:endParaRPr>
          </a:p>
        </p:txBody>
      </p:sp>
    </p:spTree>
    <p:extLst>
      <p:ext uri="{BB962C8B-B14F-4D97-AF65-F5344CB8AC3E}">
        <p14:creationId xmlns:p14="http://schemas.microsoft.com/office/powerpoint/2010/main" val="2573796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3768" y="1988840"/>
            <a:ext cx="2448272" cy="2232248"/>
          </a:xfrm>
          <a:prstGeom prst="rect">
            <a:avLst/>
          </a:prstGeom>
          <a:gradFill flip="none" rotWithShape="1">
            <a:gsLst>
              <a:gs pos="0">
                <a:schemeClr val="accent1">
                  <a:tint val="100000"/>
                  <a:shade val="100000"/>
                  <a:satMod val="130000"/>
                  <a:alpha val="29000"/>
                </a:schemeClr>
              </a:gs>
              <a:gs pos="100000">
                <a:schemeClr val="accent1">
                  <a:tint val="50000"/>
                  <a:shade val="100000"/>
                  <a:satMod val="350000"/>
                  <a:alpha val="2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419872" y="3212976"/>
            <a:ext cx="2448272" cy="2232248"/>
          </a:xfrm>
          <a:prstGeom prst="rect">
            <a:avLst/>
          </a:prstGeom>
          <a:solidFill>
            <a:schemeClr val="accent6">
              <a:lumMod val="60000"/>
              <a:lumOff val="40000"/>
              <a:alpha val="2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483768" y="2060848"/>
            <a:ext cx="936104" cy="11521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932040" y="1988840"/>
            <a:ext cx="936104" cy="122413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483768" y="4221088"/>
            <a:ext cx="936104" cy="11521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32040" y="4221088"/>
            <a:ext cx="936104" cy="115212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239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2-12 at 11.49.55.png"/>
          <p:cNvPicPr>
            <a:picLocks noGrp="1" noChangeAspect="1"/>
          </p:cNvPicPr>
          <p:nvPr>
            <p:ph idx="1"/>
          </p:nvPr>
        </p:nvPicPr>
        <p:blipFill>
          <a:blip r:embed="rId2">
            <a:extLst>
              <a:ext uri="{28A0092B-C50C-407E-A947-70E740481C1C}">
                <a14:useLocalDpi xmlns:a14="http://schemas.microsoft.com/office/drawing/2010/main" val="0"/>
              </a:ext>
            </a:extLst>
          </a:blip>
          <a:srcRect l="4207" r="4207"/>
          <a:stretch>
            <a:fillRect/>
          </a:stretch>
        </p:blipFill>
        <p:spPr>
          <a:xfrm>
            <a:off x="899592" y="1268760"/>
            <a:ext cx="7197725" cy="4319587"/>
          </a:xfrm>
        </p:spPr>
      </p:pic>
      <p:sp>
        <p:nvSpPr>
          <p:cNvPr id="5" name="TextBox 4"/>
          <p:cNvSpPr txBox="1"/>
          <p:nvPr/>
        </p:nvSpPr>
        <p:spPr>
          <a:xfrm>
            <a:off x="395536" y="6165304"/>
            <a:ext cx="3240360" cy="553998"/>
          </a:xfrm>
          <a:prstGeom prst="rect">
            <a:avLst/>
          </a:prstGeom>
          <a:noFill/>
        </p:spPr>
        <p:txBody>
          <a:bodyPr wrap="square" rtlCol="0">
            <a:spAutoFit/>
          </a:bodyPr>
          <a:lstStyle/>
          <a:p>
            <a:r>
              <a:rPr lang="en-US" sz="1500" dirty="0" smtClean="0">
                <a:solidFill>
                  <a:srgbClr val="000000"/>
                </a:solidFill>
              </a:rPr>
              <a:t>By </a:t>
            </a:r>
            <a:r>
              <a:rPr lang="en-US" sz="1500" dirty="0" err="1">
                <a:solidFill>
                  <a:srgbClr val="000000"/>
                </a:solidFill>
              </a:rPr>
              <a:t>Vassiliki</a:t>
            </a:r>
            <a:r>
              <a:rPr lang="en-US" sz="1500" dirty="0">
                <a:solidFill>
                  <a:srgbClr val="000000"/>
                </a:solidFill>
              </a:rPr>
              <a:t> </a:t>
            </a:r>
            <a:r>
              <a:rPr lang="en-US" sz="1500" dirty="0" err="1" smtClean="0">
                <a:solidFill>
                  <a:srgbClr val="000000"/>
                </a:solidFill>
              </a:rPr>
              <a:t>Bouki</a:t>
            </a:r>
            <a:r>
              <a:rPr lang="en-US" sz="1500" dirty="0" smtClean="0">
                <a:solidFill>
                  <a:srgbClr val="000000"/>
                </a:solidFill>
              </a:rPr>
              <a:t>, Daphne </a:t>
            </a:r>
            <a:r>
              <a:rPr lang="en-US" sz="1500" dirty="0" err="1" smtClean="0">
                <a:solidFill>
                  <a:srgbClr val="000000"/>
                </a:solidFill>
              </a:rPr>
              <a:t>Economou</a:t>
            </a:r>
            <a:r>
              <a:rPr lang="en-US" sz="1500" dirty="0" smtClean="0">
                <a:solidFill>
                  <a:srgbClr val="000000"/>
                </a:solidFill>
              </a:rPr>
              <a:t> and Paresh Kathrani</a:t>
            </a:r>
            <a:endParaRPr lang="en-US" sz="1500" dirty="0">
              <a:solidFill>
                <a:srgbClr val="000000"/>
              </a:solidFill>
            </a:endParaRPr>
          </a:p>
        </p:txBody>
      </p:sp>
    </p:spTree>
    <p:extLst>
      <p:ext uri="{BB962C8B-B14F-4D97-AF65-F5344CB8AC3E}">
        <p14:creationId xmlns:p14="http://schemas.microsoft.com/office/powerpoint/2010/main" val="2977000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7-12-12 at 11.55.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052736"/>
            <a:ext cx="5112568" cy="4828536"/>
          </a:xfrm>
          <a:prstGeom prst="rect">
            <a:avLst/>
          </a:prstGeom>
        </p:spPr>
      </p:pic>
      <p:sp>
        <p:nvSpPr>
          <p:cNvPr id="10" name="TextBox 9"/>
          <p:cNvSpPr txBox="1"/>
          <p:nvPr/>
        </p:nvSpPr>
        <p:spPr>
          <a:xfrm>
            <a:off x="395536" y="6165304"/>
            <a:ext cx="3240360" cy="553998"/>
          </a:xfrm>
          <a:prstGeom prst="rect">
            <a:avLst/>
          </a:prstGeom>
          <a:noFill/>
        </p:spPr>
        <p:txBody>
          <a:bodyPr wrap="square" rtlCol="0">
            <a:spAutoFit/>
          </a:bodyPr>
          <a:lstStyle/>
          <a:p>
            <a:r>
              <a:rPr lang="en-US" sz="1500" dirty="0" smtClean="0">
                <a:solidFill>
                  <a:srgbClr val="000000"/>
                </a:solidFill>
              </a:rPr>
              <a:t>By </a:t>
            </a:r>
            <a:r>
              <a:rPr lang="en-US" sz="1500" dirty="0" err="1" smtClean="0">
                <a:solidFill>
                  <a:srgbClr val="000000"/>
                </a:solidFill>
              </a:rPr>
              <a:t>Vassiliki</a:t>
            </a:r>
            <a:r>
              <a:rPr lang="en-US" sz="1500" dirty="0" smtClean="0">
                <a:solidFill>
                  <a:srgbClr val="000000"/>
                </a:solidFill>
              </a:rPr>
              <a:t> </a:t>
            </a:r>
            <a:r>
              <a:rPr lang="en-US" sz="1500" dirty="0" err="1" smtClean="0">
                <a:solidFill>
                  <a:srgbClr val="000000"/>
                </a:solidFill>
              </a:rPr>
              <a:t>Bouki</a:t>
            </a:r>
            <a:r>
              <a:rPr lang="en-US" sz="1500" dirty="0" smtClean="0">
                <a:solidFill>
                  <a:srgbClr val="000000"/>
                </a:solidFill>
              </a:rPr>
              <a:t>, Daphne </a:t>
            </a:r>
            <a:r>
              <a:rPr lang="en-US" sz="1500" dirty="0" err="1" smtClean="0">
                <a:solidFill>
                  <a:srgbClr val="000000"/>
                </a:solidFill>
              </a:rPr>
              <a:t>Economou</a:t>
            </a:r>
            <a:r>
              <a:rPr lang="en-US" sz="1500" dirty="0" smtClean="0">
                <a:solidFill>
                  <a:srgbClr val="000000"/>
                </a:solidFill>
              </a:rPr>
              <a:t> and Paresh Kathrani</a:t>
            </a:r>
            <a:endParaRPr lang="en-US" sz="1500" dirty="0">
              <a:solidFill>
                <a:srgbClr val="000000"/>
              </a:solidFill>
            </a:endParaRPr>
          </a:p>
        </p:txBody>
      </p:sp>
    </p:spTree>
    <p:extLst>
      <p:ext uri="{BB962C8B-B14F-4D97-AF65-F5344CB8AC3E}">
        <p14:creationId xmlns:p14="http://schemas.microsoft.com/office/powerpoint/2010/main" val="1941965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Law of murder</a:t>
            </a:r>
            <a:endParaRPr lang="en-GB" dirty="0"/>
          </a:p>
        </p:txBody>
      </p:sp>
      <p:sp>
        <p:nvSpPr>
          <p:cNvPr id="8" name="TextBox 7"/>
          <p:cNvSpPr txBox="1"/>
          <p:nvPr/>
        </p:nvSpPr>
        <p:spPr>
          <a:xfrm>
            <a:off x="498474" y="6328377"/>
            <a:ext cx="3827156" cy="276999"/>
          </a:xfrm>
          <a:prstGeom prst="rect">
            <a:avLst/>
          </a:prstGeom>
          <a:noFill/>
        </p:spPr>
        <p:txBody>
          <a:bodyPr wrap="square" rtlCol="0">
            <a:spAutoFit/>
          </a:bodyPr>
          <a:lstStyle/>
          <a:p>
            <a:pPr>
              <a:spcBef>
                <a:spcPts val="600"/>
              </a:spcBef>
              <a:spcAft>
                <a:spcPts val="600"/>
              </a:spcAft>
            </a:pPr>
            <a:r>
              <a:rPr lang="en-GB" sz="1200" dirty="0" smtClean="0"/>
              <a:t>Articulate Storyline</a:t>
            </a:r>
            <a:endParaRPr lang="en-GB" sz="1200" dirty="0"/>
          </a:p>
        </p:txBody>
      </p:sp>
      <p:sp>
        <p:nvSpPr>
          <p:cNvPr id="10" name="Content Placeholder 2"/>
          <p:cNvSpPr txBox="1">
            <a:spLocks/>
          </p:cNvSpPr>
          <p:nvPr/>
        </p:nvSpPr>
        <p:spPr>
          <a:xfrm>
            <a:off x="498474" y="1222005"/>
            <a:ext cx="4228974" cy="4596987"/>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spcBef>
                <a:spcPts val="0"/>
              </a:spcBef>
            </a:pPr>
            <a:r>
              <a:rPr lang="en-GB" sz="1600" b="1" dirty="0" smtClean="0"/>
              <a:t>Experimentation with gamified </a:t>
            </a:r>
            <a:r>
              <a:rPr lang="en-GB" sz="1600" b="1" dirty="0" err="1" smtClean="0"/>
              <a:t>solutio</a:t>
            </a:r>
            <a:endParaRPr lang="en-GB" sz="1600" b="1" dirty="0"/>
          </a:p>
          <a:p>
            <a:pPr>
              <a:spcBef>
                <a:spcPts val="0"/>
              </a:spcBef>
            </a:pPr>
            <a:endParaRPr lang="en-GB" sz="1600" b="1" dirty="0" smtClean="0"/>
          </a:p>
          <a:p>
            <a:pPr>
              <a:spcBef>
                <a:spcPts val="0"/>
              </a:spcBef>
            </a:pPr>
            <a:endParaRPr lang="en-GB" sz="1600" b="1" dirty="0" smtClean="0"/>
          </a:p>
          <a:p>
            <a:pPr marL="68580" indent="0" algn="ctr">
              <a:spcBef>
                <a:spcPts val="0"/>
              </a:spcBef>
              <a:buNone/>
            </a:pPr>
            <a:r>
              <a:rPr lang="en-US" sz="1600" dirty="0">
                <a:solidFill>
                  <a:schemeClr val="accent2"/>
                </a:solidFill>
              </a:rPr>
              <a:t>The "story" is about two friends: Alf and Bob. After an argument Alf makes an action that results in </a:t>
            </a:r>
            <a:r>
              <a:rPr lang="en-US" sz="1600" dirty="0" err="1">
                <a:solidFill>
                  <a:schemeClr val="accent2"/>
                </a:solidFill>
              </a:rPr>
              <a:t>Bob"s</a:t>
            </a:r>
            <a:r>
              <a:rPr lang="en-US" sz="1600" dirty="0">
                <a:solidFill>
                  <a:schemeClr val="accent2"/>
                </a:solidFill>
              </a:rPr>
              <a:t> death</a:t>
            </a:r>
            <a:r>
              <a:rPr lang="en-US" sz="1600" dirty="0" smtClean="0">
                <a:solidFill>
                  <a:schemeClr val="accent2"/>
                </a:solidFill>
              </a:rPr>
              <a:t>.</a:t>
            </a:r>
          </a:p>
          <a:p>
            <a:pPr marL="68580" indent="0" algn="ctr">
              <a:spcBef>
                <a:spcPts val="0"/>
              </a:spcBef>
              <a:buNone/>
            </a:pPr>
            <a:endParaRPr lang="en-GB" sz="1600" b="1" dirty="0">
              <a:solidFill>
                <a:schemeClr val="accent2"/>
              </a:solidFill>
            </a:endParaRPr>
          </a:p>
          <a:p>
            <a:pPr>
              <a:spcBef>
                <a:spcPts val="0"/>
              </a:spcBef>
            </a:pPr>
            <a:r>
              <a:rPr lang="en-GB" sz="1600" b="1" dirty="0"/>
              <a:t>Preparation</a:t>
            </a:r>
          </a:p>
          <a:p>
            <a:pPr lvl="1">
              <a:spcBef>
                <a:spcPts val="0"/>
              </a:spcBef>
            </a:pPr>
            <a:r>
              <a:rPr lang="en-GB" sz="1400" dirty="0"/>
              <a:t>Students are given the first and the last in a series of events and they are asked to fill the gaps.</a:t>
            </a:r>
          </a:p>
          <a:p>
            <a:pPr lvl="1">
              <a:spcBef>
                <a:spcPts val="0"/>
              </a:spcBef>
            </a:pPr>
            <a:r>
              <a:rPr lang="en-GB" sz="1400" dirty="0"/>
              <a:t>They are asked to write down their own answers and then compare them with the correct answer.</a:t>
            </a:r>
          </a:p>
          <a:p>
            <a:pPr lvl="1">
              <a:spcBef>
                <a:spcPts val="0"/>
              </a:spcBef>
            </a:pPr>
            <a:r>
              <a:rPr lang="en-GB" sz="1400" dirty="0"/>
              <a:t>After that they are given the full events (in a format of a comic story</a:t>
            </a:r>
            <a:r>
              <a:rPr lang="en-GB" sz="1400" dirty="0" smtClean="0"/>
              <a:t>).</a:t>
            </a:r>
            <a:endParaRPr lang="en-GB" sz="1400" dirty="0"/>
          </a:p>
        </p:txBody>
      </p:sp>
      <p:pic>
        <p:nvPicPr>
          <p:cNvPr id="15" name="Picture 2">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79537" y="247675"/>
            <a:ext cx="2245195" cy="1941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63886" y="2278750"/>
            <a:ext cx="2239176" cy="1923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72225" y="4384098"/>
            <a:ext cx="2242185" cy="1929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4294967295"/>
          </p:nvPr>
        </p:nvSpPr>
        <p:spPr>
          <a:xfrm>
            <a:off x="6795247" y="6423585"/>
            <a:ext cx="2133600" cy="365125"/>
          </a:xfrm>
          <a:prstGeom prst="rect">
            <a:avLst/>
          </a:prstGeom>
        </p:spPr>
        <p:txBody>
          <a:bodyPr/>
          <a:lstStyle/>
          <a:p>
            <a:fld id="{210CB317-70E8-415F-BF01-2973533AF4EF}" type="datetime1">
              <a:rPr lang="en-US" smtClean="0"/>
              <a:t>12/19/2017</a:t>
            </a:fld>
            <a:endParaRPr lang="en-US"/>
          </a:p>
        </p:txBody>
      </p:sp>
      <p:sp>
        <p:nvSpPr>
          <p:cNvPr id="4" name="Slide Number Placeholder 3"/>
          <p:cNvSpPr>
            <a:spLocks noGrp="1"/>
          </p:cNvSpPr>
          <p:nvPr>
            <p:ph type="sldNum" sz="quarter" idx="4294967295"/>
          </p:nvPr>
        </p:nvSpPr>
        <p:spPr>
          <a:xfrm>
            <a:off x="8210550" y="242234"/>
            <a:ext cx="649288" cy="365125"/>
          </a:xfrm>
          <a:prstGeom prst="rect">
            <a:avLst/>
          </a:prstGeom>
        </p:spPr>
        <p:txBody>
          <a:bodyPr/>
          <a:lstStyle/>
          <a:p>
            <a:fld id="{162F1D00-BD13-4404-86B0-79703945A0A7}" type="slidenum">
              <a:rPr lang="en-US" smtClean="0"/>
              <a:pPr/>
              <a:t>19</a:t>
            </a:fld>
            <a:r>
              <a:rPr lang="en-US" smtClean="0"/>
              <a:t>/50</a:t>
            </a:r>
            <a:endParaRPr lang="en-US" dirty="0"/>
          </a:p>
        </p:txBody>
      </p:sp>
      <p:sp>
        <p:nvSpPr>
          <p:cNvPr id="5" name="Footer Placeholder 4"/>
          <p:cNvSpPr>
            <a:spLocks noGrp="1"/>
          </p:cNvSpPr>
          <p:nvPr>
            <p:ph type="ftr" sz="quarter" idx="4294967295"/>
          </p:nvPr>
        </p:nvSpPr>
        <p:spPr>
          <a:xfrm>
            <a:off x="201706" y="6423585"/>
            <a:ext cx="6122894" cy="365125"/>
          </a:xfrm>
          <a:prstGeom prst="rect">
            <a:avLst/>
          </a:prstGeom>
        </p:spPr>
        <p:txBody>
          <a:bodyPr/>
          <a:lstStyle/>
          <a:p>
            <a:r>
              <a:rPr lang="en-US" smtClean="0"/>
              <a:t>Dr Daphne Economou - D.Economou@westminster.ac.uk</a:t>
            </a:r>
            <a:endParaRPr lang="en-US"/>
          </a:p>
        </p:txBody>
      </p:sp>
    </p:spTree>
    <p:extLst>
      <p:ext uri="{BB962C8B-B14F-4D97-AF65-F5344CB8AC3E}">
        <p14:creationId xmlns:p14="http://schemas.microsoft.com/office/powerpoint/2010/main" val="1154474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pPr marL="0" indent="0">
              <a:buNone/>
            </a:pPr>
            <a:r>
              <a:rPr lang="en-US" sz="2600" dirty="0" err="1">
                <a:solidFill>
                  <a:srgbClr val="800000"/>
                </a:solidFill>
              </a:rPr>
              <a:t>Dr</a:t>
            </a:r>
            <a:r>
              <a:rPr lang="en-US" sz="2600" dirty="0">
                <a:solidFill>
                  <a:srgbClr val="800000"/>
                </a:solidFill>
              </a:rPr>
              <a:t> Paresh Kathrani</a:t>
            </a:r>
            <a:endParaRPr lang="en-GB" sz="2600" dirty="0">
              <a:solidFill>
                <a:srgbClr val="800000"/>
              </a:solidFill>
            </a:endParaRPr>
          </a:p>
          <a:p>
            <a:pPr marL="0" indent="0">
              <a:buNone/>
            </a:pPr>
            <a:endParaRPr lang="en-GB" sz="2600" dirty="0"/>
          </a:p>
          <a:p>
            <a:pPr marL="0" indent="0">
              <a:buNone/>
            </a:pPr>
            <a:r>
              <a:rPr lang="en-US" sz="2600" dirty="0" smtClean="0"/>
              <a:t>Senior </a:t>
            </a:r>
            <a:r>
              <a:rPr lang="en-US" sz="2600" dirty="0"/>
              <a:t>Lecturer in Law, Westminster Law </a:t>
            </a:r>
            <a:endParaRPr lang="en-US" sz="2600" dirty="0" smtClean="0"/>
          </a:p>
          <a:p>
            <a:pPr marL="0" indent="0">
              <a:buNone/>
            </a:pPr>
            <a:r>
              <a:rPr lang="en-US" sz="2600" dirty="0" smtClean="0"/>
              <a:t>School</a:t>
            </a:r>
            <a:r>
              <a:rPr lang="en-US" sz="2600" dirty="0"/>
              <a:t>, University of Westminster, London, UK</a:t>
            </a:r>
            <a:endParaRPr lang="en-GB" sz="2600" dirty="0"/>
          </a:p>
          <a:p>
            <a:pPr marL="0" indent="0">
              <a:buNone/>
            </a:pPr>
            <a:r>
              <a:rPr lang="en-US" sz="2600" dirty="0"/>
              <a:t> </a:t>
            </a:r>
            <a:endParaRPr lang="en-GB" sz="2600" dirty="0"/>
          </a:p>
          <a:p>
            <a:pPr marL="0" indent="0">
              <a:buNone/>
            </a:pPr>
            <a:r>
              <a:rPr lang="en-US" sz="2600" dirty="0"/>
              <a:t>Module Leader of Criminal Law </a:t>
            </a:r>
            <a:endParaRPr lang="en-GB" sz="2600" dirty="0"/>
          </a:p>
          <a:p>
            <a:pPr marL="0" indent="0">
              <a:buNone/>
            </a:pPr>
            <a:r>
              <a:rPr lang="en-US" sz="2600" dirty="0"/>
              <a:t> </a:t>
            </a:r>
            <a:endParaRPr lang="en-GB" sz="2600" dirty="0"/>
          </a:p>
          <a:p>
            <a:pPr marL="0" indent="0">
              <a:buNone/>
            </a:pPr>
            <a:r>
              <a:rPr lang="en-US" sz="2600" dirty="0">
                <a:solidFill>
                  <a:srgbClr val="800000"/>
                </a:solidFill>
              </a:rPr>
              <a:t>Research</a:t>
            </a:r>
            <a:r>
              <a:rPr lang="en-US" sz="2600" dirty="0"/>
              <a:t>: Technology in the Legal Profession </a:t>
            </a:r>
            <a:endParaRPr lang="en-US" sz="2600" dirty="0" smtClean="0"/>
          </a:p>
          <a:p>
            <a:pPr marL="0" indent="0">
              <a:buNone/>
            </a:pPr>
            <a:r>
              <a:rPr lang="en-US" sz="2600" dirty="0" smtClean="0"/>
              <a:t>and </a:t>
            </a:r>
            <a:r>
              <a:rPr lang="en-US" sz="2600" dirty="0"/>
              <a:t>in Legal Education </a:t>
            </a:r>
            <a:endParaRPr lang="en-GB" sz="2600" dirty="0"/>
          </a:p>
          <a:p>
            <a:pPr marL="0" indent="0">
              <a:buNone/>
            </a:pPr>
            <a:endParaRPr lang="en-US" sz="2600" dirty="0"/>
          </a:p>
        </p:txBody>
      </p:sp>
    </p:spTree>
    <p:extLst>
      <p:ext uri="{BB962C8B-B14F-4D97-AF65-F5344CB8AC3E}">
        <p14:creationId xmlns:p14="http://schemas.microsoft.com/office/powerpoint/2010/main" val="1936572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357290" y="1056836"/>
            <a:ext cx="6429421" cy="5301122"/>
          </a:xfrm>
          <a:prstGeom prst="rect">
            <a:avLst/>
          </a:prstGeom>
          <a:noFill/>
          <a:ln w="9525">
            <a:noFill/>
            <a:miter lim="800000"/>
            <a:headEnd/>
            <a:tailEnd/>
          </a:ln>
          <a:effectLst/>
        </p:spPr>
      </p:pic>
      <p:sp>
        <p:nvSpPr>
          <p:cNvPr id="2" name="Title 1"/>
          <p:cNvSpPr>
            <a:spLocks noGrp="1"/>
          </p:cNvSpPr>
          <p:nvPr>
            <p:ph type="title"/>
          </p:nvPr>
        </p:nvSpPr>
        <p:spPr>
          <a:xfrm>
            <a:off x="714348" y="71414"/>
            <a:ext cx="7943848" cy="1143000"/>
          </a:xfrm>
        </p:spPr>
        <p:txBody>
          <a:bodyPr>
            <a:noAutofit/>
          </a:bodyPr>
          <a:lstStyle/>
          <a:p>
            <a:r>
              <a:rPr lang="en-GB" sz="3200" dirty="0"/>
              <a:t>Drag and Drop &amp; Cognition</a:t>
            </a:r>
          </a:p>
        </p:txBody>
      </p:sp>
      <p:sp>
        <p:nvSpPr>
          <p:cNvPr id="5" name="Wave 4"/>
          <p:cNvSpPr/>
          <p:nvPr/>
        </p:nvSpPr>
        <p:spPr>
          <a:xfrm>
            <a:off x="71406" y="1630908"/>
            <a:ext cx="1285884" cy="1000132"/>
          </a:xfrm>
          <a:prstGeom prst="wave">
            <a:avLst>
              <a:gd name="adj1" fmla="val 12500"/>
              <a:gd name="adj2" fmla="val 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err="1" smtClean="0"/>
              <a:t>Gamified</a:t>
            </a:r>
            <a:r>
              <a:rPr lang="en-GB" dirty="0" smtClean="0"/>
              <a:t> Elements</a:t>
            </a:r>
            <a:endParaRPr lang="en-GB" dirty="0"/>
          </a:p>
        </p:txBody>
      </p:sp>
      <p:sp>
        <p:nvSpPr>
          <p:cNvPr id="6" name="Wave 5"/>
          <p:cNvSpPr/>
          <p:nvPr/>
        </p:nvSpPr>
        <p:spPr>
          <a:xfrm>
            <a:off x="7643834" y="1630908"/>
            <a:ext cx="1285884" cy="1000132"/>
          </a:xfrm>
          <a:prstGeom prst="wave">
            <a:avLst>
              <a:gd name="adj1" fmla="val 12500"/>
              <a:gd name="adj2" fmla="val 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t>Cognitive Processes</a:t>
            </a:r>
            <a:endParaRPr lang="en-GB" dirty="0"/>
          </a:p>
        </p:txBody>
      </p:sp>
      <p:sp>
        <p:nvSpPr>
          <p:cNvPr id="9" name="Rectangle 8"/>
          <p:cNvSpPr/>
          <p:nvPr/>
        </p:nvSpPr>
        <p:spPr>
          <a:xfrm>
            <a:off x="1785918" y="1857364"/>
            <a:ext cx="5715040" cy="1143008"/>
          </a:xfrm>
          <a:prstGeom prst="rect">
            <a:avLst/>
          </a:prstGeom>
          <a:solidFill>
            <a:schemeClr val="accent5">
              <a:lumMod val="40000"/>
              <a:lumOff val="60000"/>
              <a:alpha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000232" y="3571876"/>
            <a:ext cx="5357850" cy="1785950"/>
          </a:xfrm>
          <a:prstGeom prst="rect">
            <a:avLst/>
          </a:prstGeom>
          <a:solidFill>
            <a:schemeClr val="accent5">
              <a:lumMod val="40000"/>
              <a:lumOff val="60000"/>
              <a:alpha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785918" y="1857364"/>
            <a:ext cx="5715040" cy="1143008"/>
          </a:xfrm>
          <a:prstGeom prst="rect">
            <a:avLst/>
          </a:prstGeom>
          <a:solidFill>
            <a:schemeClr val="accent2">
              <a:lumMod val="40000"/>
              <a:lumOff val="60000"/>
              <a:alpha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857488" y="6000768"/>
            <a:ext cx="1726883"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GB" dirty="0" smtClean="0"/>
              <a:t>Question points</a:t>
            </a:r>
          </a:p>
        </p:txBody>
      </p:sp>
      <p:sp>
        <p:nvSpPr>
          <p:cNvPr id="23" name="Rectangle 22"/>
          <p:cNvSpPr/>
          <p:nvPr/>
        </p:nvSpPr>
        <p:spPr>
          <a:xfrm>
            <a:off x="1928794" y="5429264"/>
            <a:ext cx="1357322" cy="428628"/>
          </a:xfrm>
          <a:prstGeom prst="rect">
            <a:avLst/>
          </a:prstGeom>
          <a:solidFill>
            <a:schemeClr val="accent3">
              <a:lumMod val="75000"/>
              <a:alpha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571736" y="1285860"/>
            <a:ext cx="4857784" cy="428628"/>
          </a:xfrm>
          <a:prstGeom prst="rect">
            <a:avLst/>
          </a:prstGeom>
          <a:solidFill>
            <a:schemeClr val="accent3">
              <a:lumMod val="75000"/>
              <a:alpha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p:cNvSpPr>
            <a:spLocks noGrp="1"/>
          </p:cNvSpPr>
          <p:nvPr>
            <p:ph type="dt" sz="half" idx="4294967295"/>
          </p:nvPr>
        </p:nvSpPr>
        <p:spPr>
          <a:xfrm>
            <a:off x="6795247" y="6423585"/>
            <a:ext cx="2133600" cy="365125"/>
          </a:xfrm>
          <a:prstGeom prst="rect">
            <a:avLst/>
          </a:prstGeom>
        </p:spPr>
        <p:txBody>
          <a:bodyPr/>
          <a:lstStyle/>
          <a:p>
            <a:fld id="{9D5B776E-5E1F-4C9C-86C0-A7359DF9BF69}" type="datetime1">
              <a:rPr lang="en-US" smtClean="0"/>
              <a:t>12/19/2017</a:t>
            </a:fld>
            <a:endParaRPr lang="en-GB"/>
          </a:p>
        </p:txBody>
      </p:sp>
      <p:sp>
        <p:nvSpPr>
          <p:cNvPr id="4" name="Slide Number Placeholder 3"/>
          <p:cNvSpPr>
            <a:spLocks noGrp="1"/>
          </p:cNvSpPr>
          <p:nvPr>
            <p:ph type="sldNum" sz="quarter" idx="4294967295"/>
          </p:nvPr>
        </p:nvSpPr>
        <p:spPr>
          <a:xfrm>
            <a:off x="8210550" y="242234"/>
            <a:ext cx="649288" cy="365125"/>
          </a:xfrm>
          <a:prstGeom prst="rect">
            <a:avLst/>
          </a:prstGeom>
        </p:spPr>
        <p:txBody>
          <a:bodyPr/>
          <a:lstStyle/>
          <a:p>
            <a:fld id="{0123AFD4-BF24-4866-89F4-6AA511B80268}" type="slidenum">
              <a:rPr lang="en-GB" smtClean="0"/>
              <a:pPr/>
              <a:t>20</a:t>
            </a:fld>
            <a:r>
              <a:rPr lang="en-GB" smtClean="0"/>
              <a:t>/21</a:t>
            </a:r>
            <a:endParaRPr lang="en-GB" dirty="0"/>
          </a:p>
        </p:txBody>
      </p:sp>
    </p:spTree>
    <p:extLst>
      <p:ext uri="{BB962C8B-B14F-4D97-AF65-F5344CB8AC3E}">
        <p14:creationId xmlns:p14="http://schemas.microsoft.com/office/powerpoint/2010/main" val="109465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strVal val="#ppt_w*0.70"/>
                                          </p:val>
                                        </p:tav>
                                        <p:tav tm="100000">
                                          <p:val>
                                            <p:strVal val="#ppt_w"/>
                                          </p:val>
                                        </p:tav>
                                      </p:tavLst>
                                    </p:anim>
                                    <p:anim calcmode="lin" valueType="num">
                                      <p:cBhvr>
                                        <p:cTn id="17" dur="1000" fill="hold"/>
                                        <p:tgtEl>
                                          <p:spTgt spid="9"/>
                                        </p:tgtEl>
                                        <p:attrNameLst>
                                          <p:attrName>ppt_h</p:attrName>
                                        </p:attrNameLst>
                                      </p:cBhvr>
                                      <p:tavLst>
                                        <p:tav tm="0">
                                          <p:val>
                                            <p:strVal val="#ppt_h"/>
                                          </p:val>
                                        </p:tav>
                                        <p:tav tm="100000">
                                          <p:val>
                                            <p:strVal val="#ppt_h"/>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strVal val="#ppt_w*0.70"/>
                                          </p:val>
                                        </p:tav>
                                        <p:tav tm="100000">
                                          <p:val>
                                            <p:strVal val="#ppt_w"/>
                                          </p:val>
                                        </p:tav>
                                      </p:tavLst>
                                    </p:anim>
                                    <p:anim calcmode="lin" valueType="num">
                                      <p:cBhvr>
                                        <p:cTn id="35" dur="1000" fill="hold"/>
                                        <p:tgtEl>
                                          <p:spTgt spid="13"/>
                                        </p:tgtEl>
                                        <p:attrNameLst>
                                          <p:attrName>ppt_h</p:attrName>
                                        </p:attrNameLst>
                                      </p:cBhvr>
                                      <p:tavLst>
                                        <p:tav tm="0">
                                          <p:val>
                                            <p:strVal val="#ppt_h"/>
                                          </p:val>
                                        </p:tav>
                                        <p:tav tm="100000">
                                          <p:val>
                                            <p:strVal val="#ppt_h"/>
                                          </p:val>
                                        </p:tav>
                                      </p:tavLst>
                                    </p:anim>
                                    <p:animEffect transition="in" filter="fade">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1000" fill="hold"/>
                                        <p:tgtEl>
                                          <p:spTgt spid="23"/>
                                        </p:tgtEl>
                                        <p:attrNameLst>
                                          <p:attrName>ppt_w</p:attrName>
                                        </p:attrNameLst>
                                      </p:cBhvr>
                                      <p:tavLst>
                                        <p:tav tm="0">
                                          <p:val>
                                            <p:strVal val="#ppt_w*0.70"/>
                                          </p:val>
                                        </p:tav>
                                        <p:tav tm="100000">
                                          <p:val>
                                            <p:strVal val="#ppt_w"/>
                                          </p:val>
                                        </p:tav>
                                      </p:tavLst>
                                    </p:anim>
                                    <p:anim calcmode="lin" valueType="num">
                                      <p:cBhvr>
                                        <p:cTn id="46" dur="1000" fill="hold"/>
                                        <p:tgtEl>
                                          <p:spTgt spid="23"/>
                                        </p:tgtEl>
                                        <p:attrNameLst>
                                          <p:attrName>ppt_h</p:attrName>
                                        </p:attrNameLst>
                                      </p:cBhvr>
                                      <p:tavLst>
                                        <p:tav tm="0">
                                          <p:val>
                                            <p:strVal val="#ppt_h"/>
                                          </p:val>
                                        </p:tav>
                                        <p:tav tm="100000">
                                          <p:val>
                                            <p:strVal val="#ppt_h"/>
                                          </p:val>
                                        </p:tav>
                                      </p:tavLst>
                                    </p:anim>
                                    <p:animEffect transition="in" filter="fade">
                                      <p:cBhvr>
                                        <p:cTn id="47" dur="1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1000" fill="hold"/>
                                        <p:tgtEl>
                                          <p:spTgt spid="24"/>
                                        </p:tgtEl>
                                        <p:attrNameLst>
                                          <p:attrName>ppt_w</p:attrName>
                                        </p:attrNameLst>
                                      </p:cBhvr>
                                      <p:tavLst>
                                        <p:tav tm="0">
                                          <p:val>
                                            <p:strVal val="#ppt_w*0.70"/>
                                          </p:val>
                                        </p:tav>
                                        <p:tav tm="100000">
                                          <p:val>
                                            <p:strVal val="#ppt_w"/>
                                          </p:val>
                                        </p:tav>
                                      </p:tavLst>
                                    </p:anim>
                                    <p:anim calcmode="lin" valueType="num">
                                      <p:cBhvr>
                                        <p:cTn id="53" dur="1000" fill="hold"/>
                                        <p:tgtEl>
                                          <p:spTgt spid="24"/>
                                        </p:tgtEl>
                                        <p:attrNameLst>
                                          <p:attrName>ppt_h</p:attrName>
                                        </p:attrNameLst>
                                      </p:cBhvr>
                                      <p:tavLst>
                                        <p:tav tm="0">
                                          <p:val>
                                            <p:strVal val="#ppt_h"/>
                                          </p:val>
                                        </p:tav>
                                        <p:tav tm="100000">
                                          <p:val>
                                            <p:strVal val="#ppt_h"/>
                                          </p:val>
                                        </p:tav>
                                      </p:tavLst>
                                    </p:anim>
                                    <p:animEffect transition="in" filter="fade">
                                      <p:cBhvr>
                                        <p:cTn id="5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3" grpId="0" animBg="1"/>
      <p:bldP spid="15"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7259" b="7259"/>
          <a:stretch>
            <a:fillRect/>
          </a:stretch>
        </p:blipFill>
        <p:spPr bwMode="auto">
          <a:xfrm>
            <a:off x="3419872" y="3933056"/>
            <a:ext cx="2807717" cy="237609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95536" y="908720"/>
            <a:ext cx="3873867" cy="2705914"/>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340768"/>
            <a:ext cx="4111838" cy="2376264"/>
          </a:xfrm>
          <a:prstGeom prst="rect">
            <a:avLst/>
          </a:prstGeom>
          <a:noFill/>
          <a:ln>
            <a:noFill/>
          </a:ln>
        </p:spPr>
      </p:pic>
      <p:sp>
        <p:nvSpPr>
          <p:cNvPr id="7" name="TextBox 6"/>
          <p:cNvSpPr txBox="1"/>
          <p:nvPr/>
        </p:nvSpPr>
        <p:spPr>
          <a:xfrm>
            <a:off x="-7885" y="5733256"/>
            <a:ext cx="3240360" cy="830997"/>
          </a:xfrm>
          <a:prstGeom prst="rect">
            <a:avLst/>
          </a:prstGeom>
          <a:noFill/>
        </p:spPr>
        <p:txBody>
          <a:bodyPr wrap="square" rtlCol="0">
            <a:spAutoFit/>
          </a:bodyPr>
          <a:lstStyle/>
          <a:p>
            <a:r>
              <a:rPr lang="en-US" sz="1500" dirty="0" smtClean="0">
                <a:solidFill>
                  <a:srgbClr val="000000"/>
                </a:solidFill>
              </a:rPr>
              <a:t>By Paresh Kathrani, </a:t>
            </a:r>
            <a:r>
              <a:rPr lang="en-US" sz="1600" dirty="0" err="1" smtClean="0">
                <a:solidFill>
                  <a:srgbClr val="000000"/>
                </a:solidFill>
              </a:rPr>
              <a:t>Markos</a:t>
            </a:r>
            <a:r>
              <a:rPr lang="en-US" sz="1600" dirty="0" smtClean="0">
                <a:solidFill>
                  <a:srgbClr val="000000"/>
                </a:solidFill>
              </a:rPr>
              <a:t> </a:t>
            </a:r>
            <a:r>
              <a:rPr lang="en-US" sz="1600" dirty="0" err="1">
                <a:solidFill>
                  <a:srgbClr val="000000"/>
                </a:solidFill>
              </a:rPr>
              <a:t>Mentzelopoulos</a:t>
            </a:r>
            <a:r>
              <a:rPr lang="en-US" sz="1600" dirty="0">
                <a:solidFill>
                  <a:srgbClr val="000000"/>
                </a:solidFill>
              </a:rPr>
              <a:t>, </a:t>
            </a:r>
            <a:r>
              <a:rPr lang="en-US" sz="1600" dirty="0" smtClean="0">
                <a:solidFill>
                  <a:srgbClr val="000000"/>
                </a:solidFill>
              </a:rPr>
              <a:t>James </a:t>
            </a:r>
            <a:r>
              <a:rPr lang="en-US" sz="1600" dirty="0">
                <a:solidFill>
                  <a:srgbClr val="000000"/>
                </a:solidFill>
              </a:rPr>
              <a:t>Parrish</a:t>
            </a:r>
            <a:endParaRPr lang="en-US" sz="1500" dirty="0">
              <a:solidFill>
                <a:srgbClr val="000000"/>
              </a:solidFill>
            </a:endParaRPr>
          </a:p>
        </p:txBody>
      </p:sp>
    </p:spTree>
    <p:extLst>
      <p:ext uri="{BB962C8B-B14F-4D97-AF65-F5344CB8AC3E}">
        <p14:creationId xmlns:p14="http://schemas.microsoft.com/office/powerpoint/2010/main" val="2436864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3768" y="1988840"/>
            <a:ext cx="2448272" cy="2232248"/>
          </a:xfrm>
          <a:prstGeom prst="rect">
            <a:avLst/>
          </a:prstGeom>
          <a:gradFill flip="none" rotWithShape="1">
            <a:gsLst>
              <a:gs pos="0">
                <a:schemeClr val="accent1">
                  <a:tint val="100000"/>
                  <a:shade val="100000"/>
                  <a:satMod val="130000"/>
                  <a:alpha val="29000"/>
                </a:schemeClr>
              </a:gs>
              <a:gs pos="100000">
                <a:schemeClr val="accent1">
                  <a:tint val="50000"/>
                  <a:shade val="100000"/>
                  <a:satMod val="350000"/>
                  <a:alpha val="2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419872" y="3212976"/>
            <a:ext cx="2448272" cy="2232248"/>
          </a:xfrm>
          <a:prstGeom prst="rect">
            <a:avLst/>
          </a:prstGeom>
          <a:solidFill>
            <a:schemeClr val="accent6">
              <a:lumMod val="60000"/>
              <a:lumOff val="40000"/>
              <a:alpha val="2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483768" y="2060848"/>
            <a:ext cx="936104" cy="11521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932040" y="1988840"/>
            <a:ext cx="936104" cy="122413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483768" y="4221088"/>
            <a:ext cx="936104" cy="11521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32040" y="4221088"/>
            <a:ext cx="936104" cy="115212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868144" y="764704"/>
            <a:ext cx="2987824" cy="2554545"/>
          </a:xfrm>
          <a:prstGeom prst="rect">
            <a:avLst/>
          </a:prstGeom>
        </p:spPr>
        <p:txBody>
          <a:bodyPr wrap="square">
            <a:spAutoFit/>
          </a:bodyPr>
          <a:lstStyle/>
          <a:p>
            <a:r>
              <a:rPr lang="en-GB" sz="2000" b="1" dirty="0">
                <a:solidFill>
                  <a:srgbClr val="000000"/>
                </a:solidFill>
              </a:rPr>
              <a:t>- </a:t>
            </a:r>
            <a:r>
              <a:rPr lang="en-GB" sz="2000" b="1" dirty="0">
                <a:solidFill>
                  <a:srgbClr val="800000"/>
                </a:solidFill>
              </a:rPr>
              <a:t>Expansive</a:t>
            </a:r>
            <a:r>
              <a:rPr lang="en-GB" sz="2000" b="1" dirty="0">
                <a:solidFill>
                  <a:srgbClr val="000000"/>
                </a:solidFill>
              </a:rPr>
              <a:t> and affective </a:t>
            </a:r>
          </a:p>
          <a:p>
            <a:pPr marL="285750" indent="-285750">
              <a:buFontTx/>
              <a:buChar char="-"/>
            </a:pPr>
            <a:r>
              <a:rPr lang="en-GB" sz="2000" b="1" dirty="0" err="1" smtClean="0">
                <a:solidFill>
                  <a:srgbClr val="800000"/>
                </a:solidFill>
              </a:rPr>
              <a:t>Gamified</a:t>
            </a:r>
            <a:r>
              <a:rPr lang="en-GB" sz="2000" b="1" dirty="0" smtClean="0">
                <a:solidFill>
                  <a:srgbClr val="800000"/>
                </a:solidFill>
              </a:rPr>
              <a:t> elements:</a:t>
            </a:r>
            <a:r>
              <a:rPr lang="en-GB" sz="2000" b="1" dirty="0" smtClean="0">
                <a:solidFill>
                  <a:srgbClr val="000000"/>
                </a:solidFill>
              </a:rPr>
              <a:t> </a:t>
            </a:r>
          </a:p>
          <a:p>
            <a:r>
              <a:rPr lang="en-GB" sz="2000" b="1" dirty="0" smtClean="0">
                <a:solidFill>
                  <a:srgbClr val="000000"/>
                </a:solidFill>
              </a:rPr>
              <a:t>time</a:t>
            </a:r>
            <a:r>
              <a:rPr lang="en-GB" sz="2000" b="1" dirty="0">
                <a:solidFill>
                  <a:srgbClr val="000000"/>
                </a:solidFill>
              </a:rPr>
              <a:t>, points, levels  </a:t>
            </a:r>
          </a:p>
          <a:p>
            <a:pPr marL="342900" indent="-342900">
              <a:buFontTx/>
              <a:buChar char="-"/>
            </a:pPr>
            <a:r>
              <a:rPr lang="en-GB" sz="2000" b="1" dirty="0" smtClean="0">
                <a:solidFill>
                  <a:srgbClr val="000000"/>
                </a:solidFill>
              </a:rPr>
              <a:t>Strategy</a:t>
            </a:r>
          </a:p>
          <a:p>
            <a:pPr marL="342900" indent="-342900">
              <a:buFontTx/>
              <a:buChar char="-"/>
            </a:pPr>
            <a:r>
              <a:rPr lang="en-GB" sz="2000" b="1" dirty="0" smtClean="0">
                <a:solidFill>
                  <a:srgbClr val="000000"/>
                </a:solidFill>
              </a:rPr>
              <a:t>Growth </a:t>
            </a:r>
            <a:endParaRPr lang="en-GB" sz="2000" b="1" dirty="0">
              <a:solidFill>
                <a:srgbClr val="000000"/>
              </a:solidFill>
            </a:endParaRPr>
          </a:p>
          <a:p>
            <a:r>
              <a:rPr lang="en-GB" sz="2000" b="1" dirty="0">
                <a:solidFill>
                  <a:srgbClr val="000000"/>
                </a:solidFill>
              </a:rPr>
              <a:t>- Goal orientated </a:t>
            </a:r>
          </a:p>
        </p:txBody>
      </p:sp>
      <p:cxnSp>
        <p:nvCxnSpPr>
          <p:cNvPr id="9" name="Straight Arrow Connector 8"/>
          <p:cNvCxnSpPr/>
          <p:nvPr/>
        </p:nvCxnSpPr>
        <p:spPr>
          <a:xfrm flipV="1">
            <a:off x="4283968" y="1484784"/>
            <a:ext cx="2160240"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347864" y="2492896"/>
            <a:ext cx="1512168" cy="369332"/>
          </a:xfrm>
          <a:prstGeom prst="rect">
            <a:avLst/>
          </a:prstGeom>
          <a:noFill/>
        </p:spPr>
        <p:txBody>
          <a:bodyPr wrap="square" rtlCol="0">
            <a:spAutoFit/>
          </a:bodyPr>
          <a:lstStyle/>
          <a:p>
            <a:pPr algn="ctr"/>
            <a:r>
              <a:rPr lang="en-US" dirty="0" smtClean="0">
                <a:solidFill>
                  <a:srgbClr val="000090"/>
                </a:solidFill>
              </a:rPr>
              <a:t>Games</a:t>
            </a:r>
            <a:endParaRPr lang="en-US" dirty="0">
              <a:solidFill>
                <a:srgbClr val="000090"/>
              </a:solidFill>
            </a:endParaRPr>
          </a:p>
        </p:txBody>
      </p:sp>
    </p:spTree>
    <p:extLst>
      <p:ext uri="{BB962C8B-B14F-4D97-AF65-F5344CB8AC3E}">
        <p14:creationId xmlns:p14="http://schemas.microsoft.com/office/powerpoint/2010/main" val="2109847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3768" y="1988840"/>
            <a:ext cx="2448272" cy="2232248"/>
          </a:xfrm>
          <a:prstGeom prst="rect">
            <a:avLst/>
          </a:prstGeom>
          <a:gradFill flip="none" rotWithShape="1">
            <a:gsLst>
              <a:gs pos="0">
                <a:schemeClr val="accent1">
                  <a:tint val="100000"/>
                  <a:shade val="100000"/>
                  <a:satMod val="130000"/>
                  <a:alpha val="29000"/>
                </a:schemeClr>
              </a:gs>
              <a:gs pos="100000">
                <a:schemeClr val="accent1">
                  <a:tint val="50000"/>
                  <a:shade val="100000"/>
                  <a:satMod val="350000"/>
                  <a:alpha val="2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419872" y="3212976"/>
            <a:ext cx="2448272" cy="2232248"/>
          </a:xfrm>
          <a:prstGeom prst="rect">
            <a:avLst/>
          </a:prstGeom>
          <a:solidFill>
            <a:schemeClr val="accent6">
              <a:lumMod val="60000"/>
              <a:lumOff val="40000"/>
              <a:alpha val="2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483768" y="2060848"/>
            <a:ext cx="936104" cy="11521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932040" y="1988840"/>
            <a:ext cx="936104" cy="122413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483768" y="4221088"/>
            <a:ext cx="936104" cy="11521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32040" y="4221088"/>
            <a:ext cx="936104" cy="115212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868144" y="764704"/>
            <a:ext cx="2987824" cy="2554545"/>
          </a:xfrm>
          <a:prstGeom prst="rect">
            <a:avLst/>
          </a:prstGeom>
        </p:spPr>
        <p:txBody>
          <a:bodyPr wrap="square">
            <a:spAutoFit/>
          </a:bodyPr>
          <a:lstStyle/>
          <a:p>
            <a:r>
              <a:rPr lang="en-GB" sz="2000" b="1" dirty="0">
                <a:solidFill>
                  <a:srgbClr val="000000"/>
                </a:solidFill>
              </a:rPr>
              <a:t>- </a:t>
            </a:r>
            <a:r>
              <a:rPr lang="en-GB" sz="2000" b="1" dirty="0">
                <a:solidFill>
                  <a:srgbClr val="800000"/>
                </a:solidFill>
              </a:rPr>
              <a:t>Expansive</a:t>
            </a:r>
            <a:r>
              <a:rPr lang="en-GB" sz="2000" b="1" dirty="0">
                <a:solidFill>
                  <a:srgbClr val="000000"/>
                </a:solidFill>
              </a:rPr>
              <a:t> and affective </a:t>
            </a:r>
          </a:p>
          <a:p>
            <a:pPr marL="285750" indent="-285750">
              <a:buFontTx/>
              <a:buChar char="-"/>
            </a:pPr>
            <a:r>
              <a:rPr lang="en-GB" sz="2000" b="1" dirty="0" err="1" smtClean="0">
                <a:solidFill>
                  <a:srgbClr val="800000"/>
                </a:solidFill>
              </a:rPr>
              <a:t>Gamified</a:t>
            </a:r>
            <a:r>
              <a:rPr lang="en-GB" sz="2000" b="1" dirty="0" smtClean="0">
                <a:solidFill>
                  <a:srgbClr val="800000"/>
                </a:solidFill>
              </a:rPr>
              <a:t> elements: </a:t>
            </a:r>
          </a:p>
          <a:p>
            <a:r>
              <a:rPr lang="en-GB" sz="2000" b="1" dirty="0" smtClean="0">
                <a:solidFill>
                  <a:srgbClr val="000000"/>
                </a:solidFill>
              </a:rPr>
              <a:t>time</a:t>
            </a:r>
            <a:r>
              <a:rPr lang="en-GB" sz="2000" b="1" dirty="0">
                <a:solidFill>
                  <a:srgbClr val="000000"/>
                </a:solidFill>
              </a:rPr>
              <a:t>, points, levels  </a:t>
            </a:r>
          </a:p>
          <a:p>
            <a:pPr marL="342900" indent="-342900">
              <a:buFontTx/>
              <a:buChar char="-"/>
            </a:pPr>
            <a:r>
              <a:rPr lang="en-GB" sz="2000" b="1" dirty="0" smtClean="0">
                <a:solidFill>
                  <a:srgbClr val="000000"/>
                </a:solidFill>
              </a:rPr>
              <a:t>Strategy</a:t>
            </a:r>
          </a:p>
          <a:p>
            <a:pPr marL="342900" indent="-342900">
              <a:buFontTx/>
              <a:buChar char="-"/>
            </a:pPr>
            <a:r>
              <a:rPr lang="en-GB" sz="2000" b="1" dirty="0" smtClean="0">
                <a:solidFill>
                  <a:srgbClr val="000000"/>
                </a:solidFill>
              </a:rPr>
              <a:t>Growth </a:t>
            </a:r>
            <a:endParaRPr lang="en-GB" sz="2000" b="1" dirty="0">
              <a:solidFill>
                <a:srgbClr val="000000"/>
              </a:solidFill>
            </a:endParaRPr>
          </a:p>
          <a:p>
            <a:r>
              <a:rPr lang="en-GB" sz="2000" b="1" dirty="0">
                <a:solidFill>
                  <a:srgbClr val="000000"/>
                </a:solidFill>
              </a:rPr>
              <a:t>- Goal orientated </a:t>
            </a:r>
          </a:p>
        </p:txBody>
      </p:sp>
      <p:cxnSp>
        <p:nvCxnSpPr>
          <p:cNvPr id="9" name="Straight Arrow Connector 8"/>
          <p:cNvCxnSpPr/>
          <p:nvPr/>
        </p:nvCxnSpPr>
        <p:spPr>
          <a:xfrm flipV="1">
            <a:off x="4283968" y="1484784"/>
            <a:ext cx="2160240"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39552" y="2852936"/>
            <a:ext cx="1512168" cy="2308324"/>
          </a:xfrm>
          <a:prstGeom prst="rect">
            <a:avLst/>
          </a:prstGeom>
          <a:noFill/>
        </p:spPr>
        <p:txBody>
          <a:bodyPr wrap="square" rtlCol="0">
            <a:spAutoFit/>
          </a:bodyPr>
          <a:lstStyle/>
          <a:p>
            <a:pPr algn="l"/>
            <a:r>
              <a:rPr lang="en-US" sz="1600" dirty="0" smtClean="0">
                <a:solidFill>
                  <a:srgbClr val="000000"/>
                </a:solidFill>
              </a:rPr>
              <a:t>-Law </a:t>
            </a:r>
          </a:p>
          <a:p>
            <a:pPr algn="l"/>
            <a:r>
              <a:rPr lang="en-US" sz="1600" dirty="0" smtClean="0">
                <a:solidFill>
                  <a:srgbClr val="000000"/>
                </a:solidFill>
              </a:rPr>
              <a:t>-Read, </a:t>
            </a:r>
            <a:r>
              <a:rPr lang="en-US" sz="1600" dirty="0">
                <a:solidFill>
                  <a:srgbClr val="000000"/>
                </a:solidFill>
              </a:rPr>
              <a:t>arrange and absorb the </a:t>
            </a:r>
            <a:r>
              <a:rPr lang="en-US" sz="1600" dirty="0" smtClean="0">
                <a:solidFill>
                  <a:srgbClr val="000000"/>
                </a:solidFill>
              </a:rPr>
              <a:t>facts</a:t>
            </a:r>
          </a:p>
          <a:p>
            <a:pPr algn="l"/>
            <a:r>
              <a:rPr lang="en-US" sz="1600" dirty="0" smtClean="0">
                <a:solidFill>
                  <a:srgbClr val="000000"/>
                </a:solidFill>
              </a:rPr>
              <a:t>-Legal </a:t>
            </a:r>
            <a:r>
              <a:rPr lang="en-US" sz="1600" dirty="0">
                <a:solidFill>
                  <a:srgbClr val="000000"/>
                </a:solidFill>
              </a:rPr>
              <a:t>reasoning </a:t>
            </a:r>
            <a:endParaRPr lang="en-US" sz="1600" dirty="0" smtClean="0">
              <a:solidFill>
                <a:srgbClr val="000000"/>
              </a:solidFill>
            </a:endParaRPr>
          </a:p>
          <a:p>
            <a:pPr algn="l"/>
            <a:r>
              <a:rPr lang="en-US" sz="1600" dirty="0" smtClean="0">
                <a:solidFill>
                  <a:srgbClr val="000000"/>
                </a:solidFill>
              </a:rPr>
              <a:t>-</a:t>
            </a:r>
            <a:r>
              <a:rPr lang="en-US" sz="1600" dirty="0" err="1" smtClean="0">
                <a:solidFill>
                  <a:srgbClr val="000000"/>
                </a:solidFill>
              </a:rPr>
              <a:t>Judgement</a:t>
            </a:r>
            <a:r>
              <a:rPr lang="en-US" sz="1600" dirty="0" smtClean="0">
                <a:solidFill>
                  <a:srgbClr val="000000"/>
                </a:solidFill>
              </a:rPr>
              <a:t> </a:t>
            </a:r>
            <a:r>
              <a:rPr lang="en-US" sz="1600" dirty="0">
                <a:solidFill>
                  <a:srgbClr val="000000"/>
                </a:solidFill>
              </a:rPr>
              <a:t>and advice </a:t>
            </a:r>
          </a:p>
        </p:txBody>
      </p:sp>
      <p:cxnSp>
        <p:nvCxnSpPr>
          <p:cNvPr id="13" name="Straight Arrow Connector 12"/>
          <p:cNvCxnSpPr/>
          <p:nvPr/>
        </p:nvCxnSpPr>
        <p:spPr>
          <a:xfrm flipH="1">
            <a:off x="1547664" y="2924944"/>
            <a:ext cx="792088"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059832" y="2636912"/>
            <a:ext cx="1296144" cy="646331"/>
          </a:xfrm>
          <a:prstGeom prst="rect">
            <a:avLst/>
          </a:prstGeom>
          <a:noFill/>
        </p:spPr>
        <p:txBody>
          <a:bodyPr wrap="square" rtlCol="0">
            <a:spAutoFit/>
          </a:bodyPr>
          <a:lstStyle/>
          <a:p>
            <a:pPr algn="ctr"/>
            <a:r>
              <a:rPr lang="en-US" dirty="0" smtClean="0">
                <a:solidFill>
                  <a:srgbClr val="000000"/>
                </a:solidFill>
              </a:rPr>
              <a:t>Problem Question</a:t>
            </a:r>
            <a:endParaRPr lang="en-US" dirty="0">
              <a:solidFill>
                <a:srgbClr val="000000"/>
              </a:solidFill>
            </a:endParaRPr>
          </a:p>
        </p:txBody>
      </p:sp>
      <p:sp>
        <p:nvSpPr>
          <p:cNvPr id="16" name="TextBox 15"/>
          <p:cNvSpPr txBox="1"/>
          <p:nvPr/>
        </p:nvSpPr>
        <p:spPr>
          <a:xfrm>
            <a:off x="3851920" y="4149080"/>
            <a:ext cx="1512168" cy="369332"/>
          </a:xfrm>
          <a:prstGeom prst="rect">
            <a:avLst/>
          </a:prstGeom>
          <a:noFill/>
        </p:spPr>
        <p:txBody>
          <a:bodyPr wrap="square" rtlCol="0">
            <a:spAutoFit/>
          </a:bodyPr>
          <a:lstStyle/>
          <a:p>
            <a:pPr algn="ctr"/>
            <a:r>
              <a:rPr lang="en-US" dirty="0" smtClean="0">
                <a:solidFill>
                  <a:srgbClr val="000090"/>
                </a:solidFill>
              </a:rPr>
              <a:t>Games</a:t>
            </a:r>
            <a:endParaRPr lang="en-US" dirty="0">
              <a:solidFill>
                <a:srgbClr val="000090"/>
              </a:solidFill>
            </a:endParaRPr>
          </a:p>
        </p:txBody>
      </p:sp>
    </p:spTree>
    <p:extLst>
      <p:ext uri="{BB962C8B-B14F-4D97-AF65-F5344CB8AC3E}">
        <p14:creationId xmlns:p14="http://schemas.microsoft.com/office/powerpoint/2010/main" val="611745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71923532"/>
              </p:ext>
            </p:extLst>
          </p:nvPr>
        </p:nvGraphicFramePr>
        <p:xfrm>
          <a:off x="1066004" y="1370075"/>
          <a:ext cx="7197725"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4300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980728"/>
            <a:ext cx="7197725" cy="4319587"/>
          </a:xfrm>
        </p:spPr>
        <p:txBody>
          <a:bodyPr/>
          <a:lstStyle/>
          <a:p>
            <a:pPr marL="0" indent="0">
              <a:buNone/>
            </a:pPr>
            <a:endParaRPr lang="en-US" sz="6000" dirty="0" smtClean="0"/>
          </a:p>
          <a:p>
            <a:pPr marL="0" indent="0">
              <a:buNone/>
            </a:pPr>
            <a:endParaRPr lang="en-US" sz="6000" dirty="0" smtClean="0"/>
          </a:p>
          <a:p>
            <a:pPr marL="0" indent="0">
              <a:buNone/>
            </a:pPr>
            <a:endParaRPr lang="en-US" sz="6000" dirty="0" smtClean="0"/>
          </a:p>
          <a:p>
            <a:pPr marL="0" indent="0">
              <a:buNone/>
            </a:pPr>
            <a:endParaRPr lang="en-US" sz="6000" dirty="0" smtClean="0"/>
          </a:p>
          <a:p>
            <a:pPr marL="0" indent="0" algn="ctr">
              <a:buNone/>
            </a:pPr>
            <a:r>
              <a:rPr lang="en-US" sz="6000" dirty="0" smtClean="0">
                <a:solidFill>
                  <a:srgbClr val="800000"/>
                </a:solidFill>
              </a:rPr>
              <a:t>Three law games</a:t>
            </a:r>
            <a:endParaRPr lang="en-US" sz="6000" dirty="0">
              <a:solidFill>
                <a:srgbClr val="800000"/>
              </a:solidFill>
            </a:endParaRPr>
          </a:p>
        </p:txBody>
      </p:sp>
    </p:spTree>
    <p:extLst>
      <p:ext uri="{BB962C8B-B14F-4D97-AF65-F5344CB8AC3E}">
        <p14:creationId xmlns:p14="http://schemas.microsoft.com/office/powerpoint/2010/main" val="1078329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980728"/>
            <a:ext cx="7197725" cy="4319587"/>
          </a:xfrm>
        </p:spPr>
        <p:txBody>
          <a:bodyPr/>
          <a:lstStyle/>
          <a:p>
            <a:pPr marL="0" indent="0">
              <a:buNone/>
            </a:pPr>
            <a:endParaRPr lang="en-US" sz="6000" dirty="0" smtClean="0"/>
          </a:p>
          <a:p>
            <a:pPr marL="0" indent="0">
              <a:buNone/>
            </a:pPr>
            <a:endParaRPr lang="en-US" sz="6000" dirty="0" smtClean="0"/>
          </a:p>
          <a:p>
            <a:pPr marL="0" indent="0">
              <a:buNone/>
            </a:pPr>
            <a:endParaRPr lang="en-US" sz="6000" dirty="0" smtClean="0"/>
          </a:p>
          <a:p>
            <a:pPr marL="0" indent="0">
              <a:buNone/>
            </a:pPr>
            <a:endParaRPr lang="en-US" sz="6000" dirty="0" smtClean="0"/>
          </a:p>
          <a:p>
            <a:pPr marL="0" indent="0" algn="ctr">
              <a:buNone/>
            </a:pPr>
            <a:r>
              <a:rPr lang="en-US" sz="6000" dirty="0" smtClean="0">
                <a:solidFill>
                  <a:srgbClr val="800000"/>
                </a:solidFill>
              </a:rPr>
              <a:t>Press</a:t>
            </a:r>
            <a:endParaRPr lang="en-US" sz="6000" dirty="0">
              <a:solidFill>
                <a:srgbClr val="800000"/>
              </a:solidFill>
            </a:endParaRPr>
          </a:p>
        </p:txBody>
      </p:sp>
    </p:spTree>
    <p:extLst>
      <p:ext uri="{BB962C8B-B14F-4D97-AF65-F5344CB8AC3E}">
        <p14:creationId xmlns:p14="http://schemas.microsoft.com/office/powerpoint/2010/main" val="3814857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980728"/>
            <a:ext cx="7197725" cy="4319587"/>
          </a:xfrm>
        </p:spPr>
        <p:txBody>
          <a:bodyPr/>
          <a:lstStyle/>
          <a:p>
            <a:pPr marL="0" indent="0">
              <a:buNone/>
            </a:pPr>
            <a:endParaRPr lang="en-US" sz="6000" dirty="0" smtClean="0"/>
          </a:p>
          <a:p>
            <a:pPr marL="0" indent="0">
              <a:buNone/>
            </a:pPr>
            <a:endParaRPr lang="en-US" sz="6000" dirty="0" smtClean="0"/>
          </a:p>
          <a:p>
            <a:pPr marL="0" indent="0">
              <a:buNone/>
            </a:pPr>
            <a:endParaRPr lang="en-US" sz="6000" dirty="0" smtClean="0"/>
          </a:p>
          <a:p>
            <a:pPr marL="0" indent="0">
              <a:buNone/>
            </a:pPr>
            <a:endParaRPr lang="en-US" sz="6000" dirty="0" smtClean="0"/>
          </a:p>
          <a:p>
            <a:pPr marL="0" indent="0" algn="ctr">
              <a:buNone/>
            </a:pPr>
            <a:r>
              <a:rPr lang="en-US" sz="6000" dirty="0" smtClean="0">
                <a:solidFill>
                  <a:srgbClr val="800000"/>
                </a:solidFill>
              </a:rPr>
              <a:t>Professional Bodies </a:t>
            </a:r>
            <a:endParaRPr lang="en-US" sz="6000" dirty="0">
              <a:solidFill>
                <a:srgbClr val="800000"/>
              </a:solidFill>
            </a:endParaRPr>
          </a:p>
        </p:txBody>
      </p:sp>
    </p:spTree>
    <p:extLst>
      <p:ext uri="{BB962C8B-B14F-4D97-AF65-F5344CB8AC3E}">
        <p14:creationId xmlns:p14="http://schemas.microsoft.com/office/powerpoint/2010/main" val="2200663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620688"/>
            <a:ext cx="7197725" cy="4319587"/>
          </a:xfrm>
        </p:spPr>
        <p:txBody>
          <a:bodyPr/>
          <a:lstStyle/>
          <a:p>
            <a:pPr marL="0" indent="0">
              <a:buNone/>
            </a:pPr>
            <a:endParaRPr lang="en-US" sz="6000" dirty="0" smtClean="0"/>
          </a:p>
          <a:p>
            <a:pPr marL="0" indent="0">
              <a:buNone/>
            </a:pPr>
            <a:endParaRPr lang="en-US" sz="6000" dirty="0" smtClean="0"/>
          </a:p>
          <a:p>
            <a:pPr marL="0" indent="0">
              <a:buNone/>
            </a:pPr>
            <a:endParaRPr lang="en-US" sz="6000" dirty="0" smtClean="0"/>
          </a:p>
          <a:p>
            <a:pPr marL="0" indent="0" algn="ctr">
              <a:buNone/>
            </a:pPr>
            <a:r>
              <a:rPr lang="en-US" sz="6000" dirty="0" smtClean="0">
                <a:solidFill>
                  <a:srgbClr val="800000"/>
                </a:solidFill>
              </a:rPr>
              <a:t>More games</a:t>
            </a:r>
          </a:p>
          <a:p>
            <a:pPr marL="0" indent="0" algn="ctr">
              <a:buNone/>
            </a:pPr>
            <a:r>
              <a:rPr lang="en-US" sz="6000" dirty="0" smtClean="0">
                <a:solidFill>
                  <a:srgbClr val="800000"/>
                </a:solidFill>
              </a:rPr>
              <a:t> </a:t>
            </a:r>
          </a:p>
          <a:p>
            <a:pPr marL="0" indent="0" algn="ctr">
              <a:buNone/>
            </a:pPr>
            <a:r>
              <a:rPr lang="en-US" sz="6000" dirty="0" smtClean="0">
                <a:solidFill>
                  <a:srgbClr val="800000"/>
                </a:solidFill>
              </a:rPr>
              <a:t>planned</a:t>
            </a:r>
            <a:r>
              <a:rPr lang="en-US" sz="6000" dirty="0" smtClean="0"/>
              <a:t>, especially </a:t>
            </a:r>
          </a:p>
          <a:p>
            <a:pPr marL="0" indent="0" algn="ctr">
              <a:buNone/>
            </a:pPr>
            <a:endParaRPr lang="en-US" sz="6000" dirty="0"/>
          </a:p>
          <a:p>
            <a:pPr marL="0" indent="0" algn="ctr">
              <a:buNone/>
            </a:pPr>
            <a:r>
              <a:rPr lang="en-US" sz="6000" dirty="0" smtClean="0"/>
              <a:t>augmented reality</a:t>
            </a:r>
          </a:p>
          <a:p>
            <a:pPr marL="0" indent="0" algn="ctr">
              <a:buNone/>
            </a:pPr>
            <a:endParaRPr lang="en-US" sz="6000" dirty="0"/>
          </a:p>
        </p:txBody>
      </p:sp>
    </p:spTree>
    <p:extLst>
      <p:ext uri="{BB962C8B-B14F-4D97-AF65-F5344CB8AC3E}">
        <p14:creationId xmlns:p14="http://schemas.microsoft.com/office/powerpoint/2010/main" val="1624409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052736"/>
            <a:ext cx="7197725" cy="4319587"/>
          </a:xfrm>
        </p:spPr>
        <p:txBody>
          <a:bodyPr/>
          <a:lstStyle/>
          <a:p>
            <a:pPr marL="0" indent="0">
              <a:buNone/>
            </a:pPr>
            <a:endParaRPr lang="en-US" sz="6000" dirty="0" smtClean="0"/>
          </a:p>
          <a:p>
            <a:pPr marL="0" indent="0">
              <a:buNone/>
            </a:pPr>
            <a:endParaRPr lang="en-US" sz="6000" dirty="0" smtClean="0"/>
          </a:p>
          <a:p>
            <a:pPr marL="0" indent="0">
              <a:buNone/>
            </a:pPr>
            <a:endParaRPr lang="en-US" sz="6000" dirty="0" smtClean="0"/>
          </a:p>
          <a:p>
            <a:pPr marL="0" indent="0">
              <a:buNone/>
            </a:pPr>
            <a:endParaRPr lang="en-US" sz="6000" dirty="0" smtClean="0"/>
          </a:p>
          <a:p>
            <a:pPr marL="0" indent="0" algn="ctr">
              <a:buNone/>
            </a:pPr>
            <a:r>
              <a:rPr lang="en-US" sz="6000" dirty="0" smtClean="0">
                <a:solidFill>
                  <a:srgbClr val="800000"/>
                </a:solidFill>
              </a:rPr>
              <a:t>Thank you</a:t>
            </a:r>
            <a:endParaRPr lang="en-US" sz="6000" dirty="0">
              <a:solidFill>
                <a:srgbClr val="800000"/>
              </a:solidFill>
            </a:endParaRPr>
          </a:p>
        </p:txBody>
      </p:sp>
    </p:spTree>
    <p:extLst>
      <p:ext uri="{BB962C8B-B14F-4D97-AF65-F5344CB8AC3E}">
        <p14:creationId xmlns:p14="http://schemas.microsoft.com/office/powerpoint/2010/main" val="1941730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268760"/>
            <a:ext cx="7197725" cy="4319587"/>
          </a:xfrm>
        </p:spPr>
        <p:txBody>
          <a:bodyPr/>
          <a:lstStyle/>
          <a:p>
            <a:pPr marL="0" indent="0">
              <a:buNone/>
            </a:pPr>
            <a:r>
              <a:rPr lang="en-GB" dirty="0">
                <a:solidFill>
                  <a:srgbClr val="800000"/>
                </a:solidFill>
              </a:rPr>
              <a:t>Serious Games at Westminster (SG@W)  </a:t>
            </a:r>
            <a:endParaRPr lang="en-GB" dirty="0" smtClean="0">
              <a:solidFill>
                <a:srgbClr val="800000"/>
              </a:solidFill>
            </a:endParaRPr>
          </a:p>
          <a:p>
            <a:pPr marL="0" indent="0">
              <a:buNone/>
            </a:pPr>
            <a:r>
              <a:rPr lang="en-GB" dirty="0"/>
              <a:t> </a:t>
            </a:r>
          </a:p>
          <a:p>
            <a:pPr marL="0" indent="0">
              <a:buNone/>
            </a:pPr>
            <a:r>
              <a:rPr lang="en-GB" dirty="0">
                <a:hlinkClick r:id="rId2"/>
              </a:rPr>
              <a:t>https://www.westminster.ac.uk/serious-games-at-westminster-research-</a:t>
            </a:r>
            <a:r>
              <a:rPr lang="en-GB" dirty="0" smtClean="0">
                <a:hlinkClick r:id="rId2"/>
              </a:rPr>
              <a:t>group</a:t>
            </a:r>
            <a:r>
              <a:rPr lang="en-GB" dirty="0" smtClean="0"/>
              <a:t> </a:t>
            </a:r>
            <a:endParaRPr lang="en-GB" dirty="0"/>
          </a:p>
          <a:p>
            <a:pPr marL="0" indent="0">
              <a:buNone/>
            </a:pPr>
            <a:r>
              <a:rPr lang="en-GB" dirty="0"/>
              <a:t> </a:t>
            </a:r>
          </a:p>
          <a:p>
            <a:pPr marL="0" indent="0">
              <a:buNone/>
            </a:pPr>
            <a:r>
              <a:rPr lang="en-GB" dirty="0">
                <a:solidFill>
                  <a:srgbClr val="800000"/>
                </a:solidFill>
              </a:rPr>
              <a:t>Colleagues including: </a:t>
            </a:r>
          </a:p>
          <a:p>
            <a:pPr marL="0" indent="0">
              <a:buNone/>
            </a:pPr>
            <a:r>
              <a:rPr lang="en-GB" dirty="0"/>
              <a:t> </a:t>
            </a:r>
          </a:p>
          <a:p>
            <a:r>
              <a:rPr lang="en-GB" dirty="0" err="1" smtClean="0"/>
              <a:t>Vassiliki</a:t>
            </a:r>
            <a:r>
              <a:rPr lang="en-GB" dirty="0" smtClean="0"/>
              <a:t> </a:t>
            </a:r>
            <a:r>
              <a:rPr lang="en-GB" dirty="0" err="1"/>
              <a:t>Bouki</a:t>
            </a:r>
            <a:r>
              <a:rPr lang="en-GB" dirty="0"/>
              <a:t> (Computer Science)</a:t>
            </a:r>
          </a:p>
          <a:p>
            <a:r>
              <a:rPr lang="en-GB" dirty="0"/>
              <a:t>Daphne </a:t>
            </a:r>
            <a:r>
              <a:rPr lang="en-GB" dirty="0" err="1"/>
              <a:t>Economou</a:t>
            </a:r>
            <a:r>
              <a:rPr lang="en-GB" dirty="0"/>
              <a:t> (Computer Science)</a:t>
            </a:r>
          </a:p>
          <a:p>
            <a:r>
              <a:rPr lang="en-GB" dirty="0" err="1"/>
              <a:t>Markos</a:t>
            </a:r>
            <a:r>
              <a:rPr lang="en-GB" dirty="0"/>
              <a:t> </a:t>
            </a:r>
            <a:r>
              <a:rPr lang="en-GB" dirty="0" err="1"/>
              <a:t>Mentzelopoulos</a:t>
            </a:r>
            <a:r>
              <a:rPr lang="en-GB" dirty="0"/>
              <a:t> (Computer Science)</a:t>
            </a:r>
          </a:p>
          <a:p>
            <a:r>
              <a:rPr lang="en-GB" dirty="0" err="1"/>
              <a:t>Frands</a:t>
            </a:r>
            <a:r>
              <a:rPr lang="en-GB" dirty="0"/>
              <a:t> Pedersen (Politics and International Relations)</a:t>
            </a:r>
          </a:p>
          <a:p>
            <a:pPr marL="0" indent="0">
              <a:buNone/>
            </a:pPr>
            <a:endParaRPr lang="en-US" dirty="0"/>
          </a:p>
        </p:txBody>
      </p:sp>
    </p:spTree>
    <p:extLst>
      <p:ext uri="{BB962C8B-B14F-4D97-AF65-F5344CB8AC3E}">
        <p14:creationId xmlns:p14="http://schemas.microsoft.com/office/powerpoint/2010/main" val="1254530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764704"/>
            <a:ext cx="7197725" cy="4319587"/>
          </a:xfrm>
        </p:spPr>
        <p:txBody>
          <a:bodyPr/>
          <a:lstStyle/>
          <a:p>
            <a:pPr marL="0" indent="0">
              <a:buNone/>
            </a:pPr>
            <a:endParaRPr lang="en-US" sz="6000" dirty="0" smtClean="0"/>
          </a:p>
          <a:p>
            <a:pPr marL="0" indent="0">
              <a:buNone/>
            </a:pPr>
            <a:endParaRPr lang="en-US" sz="6000" dirty="0" smtClean="0"/>
          </a:p>
          <a:p>
            <a:pPr marL="0" indent="0">
              <a:buNone/>
            </a:pPr>
            <a:endParaRPr lang="en-US" sz="6000" dirty="0"/>
          </a:p>
          <a:p>
            <a:pPr marL="0" indent="0" algn="ctr">
              <a:buNone/>
            </a:pPr>
            <a:r>
              <a:rPr lang="en-US" sz="6000" dirty="0"/>
              <a:t>Use of </a:t>
            </a:r>
            <a:r>
              <a:rPr lang="en-US" sz="6000" dirty="0" smtClean="0">
                <a:solidFill>
                  <a:srgbClr val="800000"/>
                </a:solidFill>
              </a:rPr>
              <a:t>Computer </a:t>
            </a:r>
          </a:p>
          <a:p>
            <a:pPr marL="0" indent="0" algn="ctr">
              <a:buNone/>
            </a:pPr>
            <a:endParaRPr lang="en-US" sz="6000" dirty="0">
              <a:solidFill>
                <a:srgbClr val="800000"/>
              </a:solidFill>
            </a:endParaRPr>
          </a:p>
          <a:p>
            <a:pPr marL="0" indent="0" algn="ctr">
              <a:buNone/>
            </a:pPr>
            <a:r>
              <a:rPr lang="en-US" sz="6000" dirty="0" smtClean="0">
                <a:solidFill>
                  <a:srgbClr val="800000"/>
                </a:solidFill>
              </a:rPr>
              <a:t>Games</a:t>
            </a:r>
            <a:r>
              <a:rPr lang="en-US" sz="6000" dirty="0" smtClean="0"/>
              <a:t> </a:t>
            </a:r>
            <a:r>
              <a:rPr lang="en-US" sz="6000" dirty="0"/>
              <a:t>in </a:t>
            </a:r>
            <a:r>
              <a:rPr lang="en-US" sz="6000" dirty="0" smtClean="0"/>
              <a:t>Legal </a:t>
            </a:r>
          </a:p>
          <a:p>
            <a:pPr marL="0" indent="0" algn="ctr">
              <a:buNone/>
            </a:pPr>
            <a:endParaRPr lang="en-US" sz="6000" dirty="0"/>
          </a:p>
          <a:p>
            <a:pPr marL="0" indent="0" algn="ctr">
              <a:buNone/>
            </a:pPr>
            <a:r>
              <a:rPr lang="en-US" sz="6000" dirty="0" smtClean="0"/>
              <a:t>Education </a:t>
            </a:r>
            <a:endParaRPr lang="en-US" sz="6000" dirty="0"/>
          </a:p>
        </p:txBody>
      </p:sp>
    </p:spTree>
    <p:extLst>
      <p:ext uri="{BB962C8B-B14F-4D97-AF65-F5344CB8AC3E}">
        <p14:creationId xmlns:p14="http://schemas.microsoft.com/office/powerpoint/2010/main" val="4030204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88737687"/>
              </p:ext>
            </p:extLst>
          </p:nvPr>
        </p:nvGraphicFramePr>
        <p:xfrm>
          <a:off x="944229" y="969989"/>
          <a:ext cx="7156163" cy="4902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2615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66797452"/>
              </p:ext>
            </p:extLst>
          </p:nvPr>
        </p:nvGraphicFramePr>
        <p:xfrm>
          <a:off x="944229" y="969989"/>
          <a:ext cx="7156163" cy="4902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6368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Learning Outcomes of Criminal Law, including:</a:t>
            </a:r>
            <a:r>
              <a:rPr lang="en-GB" dirty="0"/>
              <a:t> </a:t>
            </a:r>
            <a:endParaRPr lang="en-US" dirty="0"/>
          </a:p>
        </p:txBody>
      </p:sp>
      <p:sp>
        <p:nvSpPr>
          <p:cNvPr id="3" name="Content Placeholder 2"/>
          <p:cNvSpPr>
            <a:spLocks noGrp="1"/>
          </p:cNvSpPr>
          <p:nvPr>
            <p:ph idx="1"/>
          </p:nvPr>
        </p:nvSpPr>
        <p:spPr/>
        <p:txBody>
          <a:bodyPr/>
          <a:lstStyle/>
          <a:p>
            <a:pPr lvl="0"/>
            <a:endParaRPr lang="en-US" sz="2600" dirty="0" smtClean="0"/>
          </a:p>
          <a:p>
            <a:pPr lvl="0"/>
            <a:r>
              <a:rPr lang="en-US" sz="2600" dirty="0" smtClean="0"/>
              <a:t>A </a:t>
            </a:r>
            <a:r>
              <a:rPr lang="en-US" sz="2600" dirty="0"/>
              <a:t>broad understanding of the knowledge base…</a:t>
            </a:r>
            <a:endParaRPr lang="en-GB" sz="2600" dirty="0"/>
          </a:p>
          <a:p>
            <a:pPr lvl="0"/>
            <a:r>
              <a:rPr lang="en-US" sz="2600" dirty="0"/>
              <a:t>The ability to apply the legal knowledge of Criminal Law to solve legal problems </a:t>
            </a:r>
            <a:endParaRPr lang="en-GB" sz="2600" dirty="0"/>
          </a:p>
          <a:p>
            <a:pPr lvl="0"/>
            <a:r>
              <a:rPr lang="en-US" sz="2600" dirty="0"/>
              <a:t>A research strategy that encompasses the identification and selection of a range of authoritative and reliable materials</a:t>
            </a:r>
            <a:endParaRPr lang="en-GB" sz="2600" dirty="0"/>
          </a:p>
          <a:p>
            <a:pPr lvl="0"/>
            <a:r>
              <a:rPr lang="en-US" sz="2600" dirty="0"/>
              <a:t>Effective communication of outcomes…</a:t>
            </a:r>
            <a:endParaRPr lang="en-GB" sz="2600" dirty="0"/>
          </a:p>
          <a:p>
            <a:pPr marL="0" indent="0">
              <a:buNone/>
            </a:pPr>
            <a:r>
              <a:rPr lang="en-US" sz="2600" dirty="0"/>
              <a:t> </a:t>
            </a:r>
            <a:endParaRPr lang="en-GB" sz="2600" dirty="0"/>
          </a:p>
          <a:p>
            <a:pPr marL="0" indent="0">
              <a:buNone/>
            </a:pPr>
            <a:r>
              <a:rPr lang="en-US" sz="2600" dirty="0"/>
              <a:t>Etc </a:t>
            </a:r>
          </a:p>
        </p:txBody>
      </p:sp>
    </p:spTree>
    <p:extLst>
      <p:ext uri="{BB962C8B-B14F-4D97-AF65-F5344CB8AC3E}">
        <p14:creationId xmlns:p14="http://schemas.microsoft.com/office/powerpoint/2010/main" val="1486232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764704"/>
            <a:ext cx="7197725" cy="4319587"/>
          </a:xfrm>
        </p:spPr>
        <p:txBody>
          <a:bodyPr/>
          <a:lstStyle/>
          <a:p>
            <a:pPr marL="0" indent="0">
              <a:buNone/>
            </a:pPr>
            <a:endParaRPr lang="en-US" sz="6000" dirty="0" smtClean="0"/>
          </a:p>
          <a:p>
            <a:pPr marL="0" indent="0">
              <a:buNone/>
            </a:pPr>
            <a:endParaRPr lang="en-US" sz="6000" dirty="0" smtClean="0"/>
          </a:p>
          <a:p>
            <a:pPr marL="0" indent="0">
              <a:buNone/>
            </a:pPr>
            <a:endParaRPr lang="en-US" sz="6000" dirty="0"/>
          </a:p>
          <a:p>
            <a:pPr marL="0" indent="0" algn="ctr">
              <a:buNone/>
            </a:pPr>
            <a:r>
              <a:rPr lang="en-US" sz="6000" dirty="0" smtClean="0"/>
              <a:t>Traditional methods:</a:t>
            </a:r>
          </a:p>
          <a:p>
            <a:pPr marL="0" indent="0" algn="ctr">
              <a:buNone/>
            </a:pPr>
            <a:endParaRPr lang="en-US" sz="6000" dirty="0"/>
          </a:p>
          <a:p>
            <a:pPr marL="0" indent="0" algn="ctr">
              <a:buNone/>
            </a:pPr>
            <a:r>
              <a:rPr lang="en-US" sz="6000" dirty="0" smtClean="0"/>
              <a:t> </a:t>
            </a:r>
            <a:r>
              <a:rPr lang="en-US" sz="6000" dirty="0" smtClean="0">
                <a:solidFill>
                  <a:srgbClr val="800000"/>
                </a:solidFill>
              </a:rPr>
              <a:t>Law Hypothetical  </a:t>
            </a:r>
          </a:p>
          <a:p>
            <a:pPr marL="0" indent="0" algn="ctr">
              <a:buNone/>
            </a:pPr>
            <a:endParaRPr lang="en-US" sz="6000" dirty="0">
              <a:solidFill>
                <a:srgbClr val="800000"/>
              </a:solidFill>
            </a:endParaRPr>
          </a:p>
          <a:p>
            <a:pPr marL="0" indent="0" algn="ctr">
              <a:buNone/>
            </a:pPr>
            <a:r>
              <a:rPr lang="en-US" sz="6000" dirty="0" smtClean="0">
                <a:solidFill>
                  <a:srgbClr val="800000"/>
                </a:solidFill>
              </a:rPr>
              <a:t>Problem Question</a:t>
            </a:r>
            <a:endParaRPr lang="en-US" sz="6000" dirty="0">
              <a:solidFill>
                <a:srgbClr val="800000"/>
              </a:solidFill>
            </a:endParaRPr>
          </a:p>
        </p:txBody>
      </p:sp>
    </p:spTree>
    <p:extLst>
      <p:ext uri="{BB962C8B-B14F-4D97-AF65-F5344CB8AC3E}">
        <p14:creationId xmlns:p14="http://schemas.microsoft.com/office/powerpoint/2010/main" val="3063120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484784"/>
            <a:ext cx="7197725" cy="4319587"/>
          </a:xfrm>
        </p:spPr>
        <p:txBody>
          <a:bodyPr/>
          <a:lstStyle/>
          <a:p>
            <a:pPr marL="0" indent="0">
              <a:buNone/>
            </a:pPr>
            <a:r>
              <a:rPr lang="en-US" dirty="0"/>
              <a:t>…</a:t>
            </a:r>
            <a:r>
              <a:rPr lang="en-US" dirty="0">
                <a:solidFill>
                  <a:srgbClr val="800000"/>
                </a:solidFill>
              </a:rPr>
              <a:t>Coincidence of the AR and MR</a:t>
            </a:r>
            <a:r>
              <a:rPr lang="en-US" dirty="0"/>
              <a:t>…</a:t>
            </a:r>
            <a:endParaRPr lang="en-GB" dirty="0"/>
          </a:p>
          <a:p>
            <a:pPr marL="0" indent="0">
              <a:buNone/>
            </a:pPr>
            <a:endParaRPr lang="en-GB" dirty="0"/>
          </a:p>
          <a:p>
            <a:pPr marL="0" indent="0" algn="ctr">
              <a:buNone/>
            </a:pPr>
            <a:r>
              <a:rPr lang="en-US" i="1" dirty="0"/>
              <a:t>Max sets out to commit a robbery and attacks Simon with his bare fists, knocking him out. Max then leaves to use Simon’s bank card and when he returns, sees that Simon is still unconscious.  He thinks Simon has died from the blows and he throws Simon into the river to hide the body. In fact, Simon is not dead, but subsequently dies from drowning.  Discuss the liability of </a:t>
            </a:r>
            <a:r>
              <a:rPr lang="en-US" i="1" dirty="0" smtClean="0"/>
              <a:t>Max... </a:t>
            </a:r>
            <a:endParaRPr lang="en-GB" dirty="0"/>
          </a:p>
          <a:p>
            <a:pPr marL="0" indent="0">
              <a:buNone/>
            </a:pPr>
            <a:endParaRPr lang="en-US" dirty="0"/>
          </a:p>
        </p:txBody>
      </p:sp>
    </p:spTree>
    <p:extLst>
      <p:ext uri="{BB962C8B-B14F-4D97-AF65-F5344CB8AC3E}">
        <p14:creationId xmlns:p14="http://schemas.microsoft.com/office/powerpoint/2010/main" val="4017069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Bluegrey 1">
      <a:dk1>
        <a:srgbClr val="8C6CD0"/>
      </a:dk1>
      <a:lt1>
        <a:srgbClr val="FFFFFF"/>
      </a:lt1>
      <a:dk2>
        <a:srgbClr val="7D9AAA"/>
      </a:dk2>
      <a:lt2>
        <a:srgbClr val="000000"/>
      </a:lt2>
      <a:accent1>
        <a:srgbClr val="4B92DB"/>
      </a:accent1>
      <a:accent2>
        <a:srgbClr val="F7403A"/>
      </a:accent2>
      <a:accent3>
        <a:srgbClr val="BFCAD2"/>
      </a:accent3>
      <a:accent4>
        <a:srgbClr val="DADADA"/>
      </a:accent4>
      <a:accent5>
        <a:srgbClr val="B1C7EA"/>
      </a:accent5>
      <a:accent6>
        <a:srgbClr val="E03934"/>
      </a:accent6>
      <a:hlink>
        <a:srgbClr val="009999"/>
      </a:hlink>
      <a:folHlink>
        <a:srgbClr val="99CC00"/>
      </a:folHlink>
    </a:clrScheme>
    <a:fontScheme name="Bluegr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uegrey 1">
        <a:dk1>
          <a:srgbClr val="8C6CD0"/>
        </a:dk1>
        <a:lt1>
          <a:srgbClr val="FFFFFF"/>
        </a:lt1>
        <a:dk2>
          <a:srgbClr val="7D9AAA"/>
        </a:dk2>
        <a:lt2>
          <a:srgbClr val="000000"/>
        </a:lt2>
        <a:accent1>
          <a:srgbClr val="4B92DB"/>
        </a:accent1>
        <a:accent2>
          <a:srgbClr val="F7403A"/>
        </a:accent2>
        <a:accent3>
          <a:srgbClr val="BFCAD2"/>
        </a:accent3>
        <a:accent4>
          <a:srgbClr val="DADADA"/>
        </a:accent4>
        <a:accent5>
          <a:srgbClr val="B1C7EA"/>
        </a:accent5>
        <a:accent6>
          <a:srgbClr val="E03934"/>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Bluegrey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B7551E8B-0F51-0F4C-BAB7-1F667521B685}" vid="{FEEF104F-C3E5-654C-830F-E9253E165457}"/>
    </a:ext>
  </a:extLst>
</a:theme>
</file>

<file path=ppt/theme/theme2.xml><?xml version="1.0" encoding="utf-8"?>
<a:theme xmlns:a="http://schemas.openxmlformats.org/drawingml/2006/main" name="Graduated">
  <a:themeElements>
    <a:clrScheme name="Graduated 1">
      <a:dk1>
        <a:srgbClr val="8C6CD0"/>
      </a:dk1>
      <a:lt1>
        <a:srgbClr val="FFFFFF"/>
      </a:lt1>
      <a:dk2>
        <a:srgbClr val="7D9AAA"/>
      </a:dk2>
      <a:lt2>
        <a:srgbClr val="000000"/>
      </a:lt2>
      <a:accent1>
        <a:srgbClr val="4B92DB"/>
      </a:accent1>
      <a:accent2>
        <a:srgbClr val="F7403A"/>
      </a:accent2>
      <a:accent3>
        <a:srgbClr val="BFCAD2"/>
      </a:accent3>
      <a:accent4>
        <a:srgbClr val="DADADA"/>
      </a:accent4>
      <a:accent5>
        <a:srgbClr val="B1C7EA"/>
      </a:accent5>
      <a:accent6>
        <a:srgbClr val="E03934"/>
      </a:accent6>
      <a:hlink>
        <a:srgbClr val="009999"/>
      </a:hlink>
      <a:folHlink>
        <a:srgbClr val="99CC00"/>
      </a:folHlink>
    </a:clrScheme>
    <a:fontScheme name="Gradua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raduated 1">
        <a:dk1>
          <a:srgbClr val="8C6CD0"/>
        </a:dk1>
        <a:lt1>
          <a:srgbClr val="FFFFFF"/>
        </a:lt1>
        <a:dk2>
          <a:srgbClr val="7D9AAA"/>
        </a:dk2>
        <a:lt2>
          <a:srgbClr val="000000"/>
        </a:lt2>
        <a:accent1>
          <a:srgbClr val="4B92DB"/>
        </a:accent1>
        <a:accent2>
          <a:srgbClr val="F7403A"/>
        </a:accent2>
        <a:accent3>
          <a:srgbClr val="BFCAD2"/>
        </a:accent3>
        <a:accent4>
          <a:srgbClr val="DADADA"/>
        </a:accent4>
        <a:accent5>
          <a:srgbClr val="B1C7EA"/>
        </a:accent5>
        <a:accent6>
          <a:srgbClr val="E03934"/>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Graduated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B7551E8B-0F51-0F4C-BAB7-1F667521B685}" vid="{05847637-294B-EC4A-8364-C9542BA7FB31}"/>
    </a:ext>
  </a:extLst>
</a:theme>
</file>

<file path=ppt/theme/theme3.xml><?xml version="1.0" encoding="utf-8"?>
<a:theme xmlns:a="http://schemas.openxmlformats.org/drawingml/2006/main" name="White">
  <a:themeElements>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White 1">
        <a:dk1>
          <a:srgbClr val="8C6CD0"/>
        </a:dk1>
        <a:lt1>
          <a:srgbClr val="FFFFFF"/>
        </a:lt1>
        <a:dk2>
          <a:srgbClr val="7D9AAA"/>
        </a:dk2>
        <a:lt2>
          <a:srgbClr val="000000"/>
        </a:lt2>
        <a:accent1>
          <a:srgbClr val="4B92DB"/>
        </a:accent1>
        <a:accent2>
          <a:srgbClr val="F7403A"/>
        </a:accent2>
        <a:accent3>
          <a:srgbClr val="BFCAD2"/>
        </a:accent3>
        <a:accent4>
          <a:srgbClr val="DADADA"/>
        </a:accent4>
        <a:accent5>
          <a:srgbClr val="B1C7EA"/>
        </a:accent5>
        <a:accent6>
          <a:srgbClr val="E03934"/>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B7551E8B-0F51-0F4C-BAB7-1F667521B685}" vid="{417247DB-79AD-B140-A8B7-347BB91FC37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3781</TotalTime>
  <Words>562</Words>
  <Application>Microsoft Office PowerPoint</Application>
  <PresentationFormat>On-screen Show (4:3)</PresentationFormat>
  <Paragraphs>171</Paragraphs>
  <Slides>29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MS PGothic</vt:lpstr>
      <vt:lpstr>MS PGothic</vt:lpstr>
      <vt:lpstr>Arial</vt:lpstr>
      <vt:lpstr>Calibri</vt:lpstr>
      <vt:lpstr>Verdana</vt:lpstr>
      <vt:lpstr>Wingdings</vt:lpstr>
      <vt:lpstr>Wingdings 2</vt:lpstr>
      <vt:lpstr>Default Theme</vt:lpstr>
      <vt:lpstr>Graduated</vt:lpstr>
      <vt:lpstr>White</vt:lpstr>
      <vt:lpstr>Council of Bars and Law Societies of  Europe: Training of Lawyers,  Challenges and Opportunities </vt:lpstr>
      <vt:lpstr>Introduction </vt:lpstr>
      <vt:lpstr>PowerPoint Presentation</vt:lpstr>
      <vt:lpstr>PowerPoint Presentation</vt:lpstr>
      <vt:lpstr>PowerPoint Presentation</vt:lpstr>
      <vt:lpstr>PowerPoint Presentation</vt:lpstr>
      <vt:lpstr>Formal Learning Outcomes of Criminal Law, including: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Law of murder</vt:lpstr>
      <vt:lpstr>Drag and Drop &amp; Cognition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Protection of Human Rights</dc:title>
  <dc:creator>Paresh Kathrani</dc:creator>
  <cp:lastModifiedBy>Paresh Kathrani</cp:lastModifiedBy>
  <cp:revision>162</cp:revision>
  <cp:lastPrinted>1601-01-01T00:00:00Z</cp:lastPrinted>
  <dcterms:created xsi:type="dcterms:W3CDTF">2008-02-03T14:13:59Z</dcterms:created>
  <dcterms:modified xsi:type="dcterms:W3CDTF">2017-12-19T16:09:39Z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